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4" r:id="rId4"/>
  </p:sldMasterIdLst>
  <p:notesMasterIdLst>
    <p:notesMasterId r:id="rId29"/>
  </p:notesMasterIdLst>
  <p:handoutMasterIdLst>
    <p:handoutMasterId r:id="rId30"/>
  </p:handoutMasterIdLst>
  <p:sldIdLst>
    <p:sldId id="3556" r:id="rId5"/>
    <p:sldId id="3768" r:id="rId6"/>
    <p:sldId id="3559" r:id="rId7"/>
    <p:sldId id="3767" r:id="rId8"/>
    <p:sldId id="3568" r:id="rId9"/>
    <p:sldId id="3580" r:id="rId10"/>
    <p:sldId id="3558" r:id="rId11"/>
    <p:sldId id="3764" r:id="rId12"/>
    <p:sldId id="1027" r:id="rId13"/>
    <p:sldId id="3765" r:id="rId14"/>
    <p:sldId id="3766" r:id="rId15"/>
    <p:sldId id="3569" r:id="rId16"/>
    <p:sldId id="1049" r:id="rId17"/>
    <p:sldId id="1188" r:id="rId18"/>
    <p:sldId id="3756" r:id="rId19"/>
    <p:sldId id="3720" r:id="rId20"/>
    <p:sldId id="3707" r:id="rId21"/>
    <p:sldId id="3555" r:id="rId22"/>
    <p:sldId id="758" r:id="rId23"/>
    <p:sldId id="762" r:id="rId24"/>
    <p:sldId id="3740" r:id="rId25"/>
    <p:sldId id="3763" r:id="rId26"/>
    <p:sldId id="3576" r:id="rId27"/>
    <p:sldId id="1184" r:id="rId2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364" userDrawn="1">
          <p15:clr>
            <a:srgbClr val="A4A3A4"/>
          </p15:clr>
        </p15:guide>
        <p15:guide id="3" pos="54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BBEE"/>
    <a:srgbClr val="FF0000"/>
    <a:srgbClr val="EAFF00"/>
    <a:srgbClr val="00DD5F"/>
    <a:srgbClr val="E208DB"/>
    <a:srgbClr val="D78AD8"/>
    <a:srgbClr val="C0084E"/>
    <a:srgbClr val="000000"/>
    <a:srgbClr val="2E353E"/>
    <a:srgbClr val="6F7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63E2F1-5ED6-D042-A68B-180DCD89230C}" v="1" dt="2021-01-13T20:46:19.981"/>
    <p1510:client id="{4B75C70C-B93D-D240-A616-6F1D7B95996F}" v="1" dt="2021-01-13T19:44:28.1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33"/>
    <p:restoredTop sz="95578"/>
  </p:normalViewPr>
  <p:slideViewPr>
    <p:cSldViewPr snapToGrid="0">
      <p:cViewPr varScale="1">
        <p:scale>
          <a:sx n="157" d="100"/>
          <a:sy n="157" d="100"/>
        </p:scale>
        <p:origin x="1088" y="168"/>
      </p:cViewPr>
      <p:guideLst>
        <p:guide pos="2880"/>
        <p:guide orient="horz" pos="2364"/>
        <p:guide pos="54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hi Muthal" userId="4a86fc30-9339-46e4-afc1-55407d812e68" providerId="ADAL" clId="{0D63E2F1-5ED6-D042-A68B-180DCD89230C}"/>
    <pc:docChg chg="addSld delSld modSld">
      <pc:chgData name="Juhi Muthal" userId="4a86fc30-9339-46e4-afc1-55407d812e68" providerId="ADAL" clId="{0D63E2F1-5ED6-D042-A68B-180DCD89230C}" dt="2021-01-13T20:46:21.495" v="1" actId="2696"/>
      <pc:docMkLst>
        <pc:docMk/>
      </pc:docMkLst>
      <pc:sldChg chg="del">
        <pc:chgData name="Juhi Muthal" userId="4a86fc30-9339-46e4-afc1-55407d812e68" providerId="ADAL" clId="{0D63E2F1-5ED6-D042-A68B-180DCD89230C}" dt="2021-01-13T20:46:21.495" v="1" actId="2696"/>
        <pc:sldMkLst>
          <pc:docMk/>
          <pc:sldMk cId="3535653474" sldId="1056"/>
        </pc:sldMkLst>
      </pc:sldChg>
      <pc:sldChg chg="add">
        <pc:chgData name="Juhi Muthal" userId="4a86fc30-9339-46e4-afc1-55407d812e68" providerId="ADAL" clId="{0D63E2F1-5ED6-D042-A68B-180DCD89230C}" dt="2021-01-13T20:46:19.973" v="0"/>
        <pc:sldMkLst>
          <pc:docMk/>
          <pc:sldMk cId="1105768081" sldId="3395"/>
        </pc:sldMkLst>
      </pc:sldChg>
    </pc:docChg>
  </pc:docChgLst>
  <pc:docChgLst>
    <pc:chgData name="Juhi Muthal" userId="S::juhi.muthal@tidalscale.com::4a86fc30-9339-46e4-afc1-55407d812e68" providerId="AD" clId="Web-{179D6D2E-DE52-468B-9D00-B8AF7DCC72E2}"/>
    <pc:docChg chg="modSld">
      <pc:chgData name="Juhi Muthal" userId="S::juhi.muthal@tidalscale.com::4a86fc30-9339-46e4-afc1-55407d812e68" providerId="AD" clId="Web-{179D6D2E-DE52-468B-9D00-B8AF7DCC72E2}" dt="2020-03-18T19:01:34.990" v="6" actId="20577"/>
      <pc:docMkLst>
        <pc:docMk/>
      </pc:docMkLst>
      <pc:sldChg chg="modSp">
        <pc:chgData name="Juhi Muthal" userId="S::juhi.muthal@tidalscale.com::4a86fc30-9339-46e4-afc1-55407d812e68" providerId="AD" clId="Web-{179D6D2E-DE52-468B-9D00-B8AF7DCC72E2}" dt="2020-03-18T19:01:34.225" v="4" actId="20577"/>
        <pc:sldMkLst>
          <pc:docMk/>
          <pc:sldMk cId="2934286794" sldId="996"/>
        </pc:sldMkLst>
        <pc:spChg chg="mod">
          <ac:chgData name="Juhi Muthal" userId="S::juhi.muthal@tidalscale.com::4a86fc30-9339-46e4-afc1-55407d812e68" providerId="AD" clId="Web-{179D6D2E-DE52-468B-9D00-B8AF7DCC72E2}" dt="2020-03-18T19:01:34.225" v="4" actId="20577"/>
          <ac:spMkLst>
            <pc:docMk/>
            <pc:sldMk cId="2934286794" sldId="996"/>
            <ac:spMk id="44" creationId="{DD85A91A-3A52-4849-80FC-BAAEF4591F5D}"/>
          </ac:spMkLst>
        </pc:spChg>
      </pc:sldChg>
    </pc:docChg>
  </pc:docChgLst>
  <pc:docChgLst>
    <pc:chgData name="Eric Fitzpatrick" userId="72d7d6e7-3611-42b3-a0f5-fed29eccbf75" providerId="ADAL" clId="{4CF6E6E8-B134-584A-863B-C4991630E408}"/>
    <pc:docChg chg="addSld delSld modSld sldOrd">
      <pc:chgData name="Eric Fitzpatrick" userId="72d7d6e7-3611-42b3-a0f5-fed29eccbf75" providerId="ADAL" clId="{4CF6E6E8-B134-584A-863B-C4991630E408}" dt="2020-11-16T18:15:49.010" v="7" actId="729"/>
      <pc:docMkLst>
        <pc:docMk/>
      </pc:docMkLst>
      <pc:sldChg chg="del">
        <pc:chgData name="Eric Fitzpatrick" userId="72d7d6e7-3611-42b3-a0f5-fed29eccbf75" providerId="ADAL" clId="{4CF6E6E8-B134-584A-863B-C4991630E408}" dt="2020-11-16T18:14:49.622" v="3" actId="2696"/>
        <pc:sldMkLst>
          <pc:docMk/>
          <pc:sldMk cId="2338857083" sldId="1041"/>
        </pc:sldMkLst>
      </pc:sldChg>
      <pc:sldChg chg="ord">
        <pc:chgData name="Eric Fitzpatrick" userId="72d7d6e7-3611-42b3-a0f5-fed29eccbf75" providerId="ADAL" clId="{4CF6E6E8-B134-584A-863B-C4991630E408}" dt="2020-10-15T21:49:17.426" v="0" actId="20578"/>
        <pc:sldMkLst>
          <pc:docMk/>
          <pc:sldMk cId="1059800447" sldId="1058"/>
        </pc:sldMkLst>
      </pc:sldChg>
      <pc:sldChg chg="ord">
        <pc:chgData name="Eric Fitzpatrick" userId="72d7d6e7-3611-42b3-a0f5-fed29eccbf75" providerId="ADAL" clId="{4CF6E6E8-B134-584A-863B-C4991630E408}" dt="2020-10-15T21:49:30.982" v="1" actId="20578"/>
        <pc:sldMkLst>
          <pc:docMk/>
          <pc:sldMk cId="1415841304" sldId="2941"/>
        </pc:sldMkLst>
      </pc:sldChg>
      <pc:sldChg chg="del">
        <pc:chgData name="Eric Fitzpatrick" userId="72d7d6e7-3611-42b3-a0f5-fed29eccbf75" providerId="ADAL" clId="{4CF6E6E8-B134-584A-863B-C4991630E408}" dt="2020-11-16T18:15:45.335" v="6" actId="2696"/>
        <pc:sldMkLst>
          <pc:docMk/>
          <pc:sldMk cId="1898150038" sldId="3380"/>
        </pc:sldMkLst>
      </pc:sldChg>
      <pc:sldChg chg="add">
        <pc:chgData name="Eric Fitzpatrick" userId="72d7d6e7-3611-42b3-a0f5-fed29eccbf75" providerId="ADAL" clId="{4CF6E6E8-B134-584A-863B-C4991630E408}" dt="2020-11-16T18:14:43.824" v="2"/>
        <pc:sldMkLst>
          <pc:docMk/>
          <pc:sldMk cId="1571876607" sldId="3382"/>
        </pc:sldMkLst>
      </pc:sldChg>
      <pc:sldChg chg="addSp modSp add mod modShow">
        <pc:chgData name="Eric Fitzpatrick" userId="72d7d6e7-3611-42b3-a0f5-fed29eccbf75" providerId="ADAL" clId="{4CF6E6E8-B134-584A-863B-C4991630E408}" dt="2020-11-16T18:15:49.010" v="7" actId="729"/>
        <pc:sldMkLst>
          <pc:docMk/>
          <pc:sldMk cId="1169558610" sldId="3383"/>
        </pc:sldMkLst>
        <pc:spChg chg="add mod">
          <ac:chgData name="Eric Fitzpatrick" userId="72d7d6e7-3611-42b3-a0f5-fed29eccbf75" providerId="ADAL" clId="{4CF6E6E8-B134-584A-863B-C4991630E408}" dt="2020-11-16T18:15:36.826" v="5"/>
          <ac:spMkLst>
            <pc:docMk/>
            <pc:sldMk cId="1169558610" sldId="3383"/>
            <ac:spMk id="11" creationId="{F41219C9-3583-8E49-AB35-EFC539D43FBB}"/>
          </ac:spMkLst>
        </pc:spChg>
      </pc:sldChg>
    </pc:docChg>
  </pc:docChgLst>
  <pc:docChgLst>
    <pc:chgData name="Eric Fitzpatrick" userId="S::eric.fitzpatrick@tidalscale.com::72d7d6e7-3611-42b3-a0f5-fed29eccbf75" providerId="AD" clId="Web-{EC0F9C75-1C51-B5BF-4BE0-6408C1CA1F72}"/>
    <pc:docChg chg="modSld">
      <pc:chgData name="Eric Fitzpatrick" userId="S::eric.fitzpatrick@tidalscale.com::72d7d6e7-3611-42b3-a0f5-fed29eccbf75" providerId="AD" clId="Web-{EC0F9C75-1C51-B5BF-4BE0-6408C1CA1F72}" dt="2020-06-11T20:39:45.351" v="4" actId="20577"/>
      <pc:docMkLst>
        <pc:docMk/>
      </pc:docMkLst>
      <pc:sldChg chg="modSp">
        <pc:chgData name="Eric Fitzpatrick" userId="S::eric.fitzpatrick@tidalscale.com::72d7d6e7-3611-42b3-a0f5-fed29eccbf75" providerId="AD" clId="Web-{EC0F9C75-1C51-B5BF-4BE0-6408C1CA1F72}" dt="2020-06-11T20:39:43.335" v="2" actId="20577"/>
        <pc:sldMkLst>
          <pc:docMk/>
          <pc:sldMk cId="3901650378" sldId="1001"/>
        </pc:sldMkLst>
        <pc:spChg chg="mod">
          <ac:chgData name="Eric Fitzpatrick" userId="S::eric.fitzpatrick@tidalscale.com::72d7d6e7-3611-42b3-a0f5-fed29eccbf75" providerId="AD" clId="Web-{EC0F9C75-1C51-B5BF-4BE0-6408C1CA1F72}" dt="2020-06-11T20:39:43.335" v="2" actId="20577"/>
          <ac:spMkLst>
            <pc:docMk/>
            <pc:sldMk cId="3901650378" sldId="1001"/>
            <ac:spMk id="32" creationId="{DEADA45A-63FB-F044-8244-E536070FA252}"/>
          </ac:spMkLst>
        </pc:spChg>
      </pc:sldChg>
    </pc:docChg>
  </pc:docChgLst>
  <pc:docChgLst>
    <pc:chgData name="Eric Fitzpatrick" userId="72d7d6e7-3611-42b3-a0f5-fed29eccbf75" providerId="ADAL" clId="{FA5C14DC-1DF1-2B4E-87B5-B95D9D3D1B04}"/>
    <pc:docChg chg="custSel modSld">
      <pc:chgData name="Eric Fitzpatrick" userId="72d7d6e7-3611-42b3-a0f5-fed29eccbf75" providerId="ADAL" clId="{FA5C14DC-1DF1-2B4E-87B5-B95D9D3D1B04}" dt="2020-09-21T17:20:49.468" v="159"/>
      <pc:docMkLst>
        <pc:docMk/>
      </pc:docMkLst>
      <pc:sldChg chg="addSp delSp modSp mod modShow">
        <pc:chgData name="Eric Fitzpatrick" userId="72d7d6e7-3611-42b3-a0f5-fed29eccbf75" providerId="ADAL" clId="{FA5C14DC-1DF1-2B4E-87B5-B95D9D3D1B04}" dt="2020-09-21T17:20:16.963" v="152" actId="1037"/>
        <pc:sldMkLst>
          <pc:docMk/>
          <pc:sldMk cId="2885098797" sldId="1071"/>
        </pc:sldMkLst>
        <pc:spChg chg="del">
          <ac:chgData name="Eric Fitzpatrick" userId="72d7d6e7-3611-42b3-a0f5-fed29eccbf75" providerId="ADAL" clId="{FA5C14DC-1DF1-2B4E-87B5-B95D9D3D1B04}" dt="2020-09-21T17:20:08.872" v="113" actId="478"/>
          <ac:spMkLst>
            <pc:docMk/>
            <pc:sldMk cId="2885098797" sldId="1071"/>
            <ac:spMk id="15" creationId="{CF06BC58-65C8-404E-8990-977FFDFFDD5D}"/>
          </ac:spMkLst>
        </pc:spChg>
        <pc:spChg chg="add mod">
          <ac:chgData name="Eric Fitzpatrick" userId="72d7d6e7-3611-42b3-a0f5-fed29eccbf75" providerId="ADAL" clId="{FA5C14DC-1DF1-2B4E-87B5-B95D9D3D1B04}" dt="2020-09-21T17:20:16.963" v="152" actId="1037"/>
          <ac:spMkLst>
            <pc:docMk/>
            <pc:sldMk cId="2885098797" sldId="1071"/>
            <ac:spMk id="47" creationId="{20F04756-CD7B-6043-9CE9-D1A04003FE72}"/>
          </ac:spMkLst>
        </pc:spChg>
      </pc:sldChg>
      <pc:sldChg chg="addSp delSp modSp mod modShow">
        <pc:chgData name="Eric Fitzpatrick" userId="72d7d6e7-3611-42b3-a0f5-fed29eccbf75" providerId="ADAL" clId="{FA5C14DC-1DF1-2B4E-87B5-B95D9D3D1B04}" dt="2020-09-21T17:20:26.978" v="155" actId="478"/>
        <pc:sldMkLst>
          <pc:docMk/>
          <pc:sldMk cId="1158048566" sldId="3379"/>
        </pc:sldMkLst>
        <pc:spChg chg="del">
          <ac:chgData name="Eric Fitzpatrick" userId="72d7d6e7-3611-42b3-a0f5-fed29eccbf75" providerId="ADAL" clId="{FA5C14DC-1DF1-2B4E-87B5-B95D9D3D1B04}" dt="2020-09-21T17:20:24.979" v="153" actId="478"/>
          <ac:spMkLst>
            <pc:docMk/>
            <pc:sldMk cId="1158048566" sldId="3379"/>
            <ac:spMk id="2" creationId="{CDCDB4A7-C567-1648-9727-63C199338324}"/>
          </ac:spMkLst>
        </pc:spChg>
        <pc:spChg chg="add del mod">
          <ac:chgData name="Eric Fitzpatrick" userId="72d7d6e7-3611-42b3-a0f5-fed29eccbf75" providerId="ADAL" clId="{FA5C14DC-1DF1-2B4E-87B5-B95D9D3D1B04}" dt="2020-09-21T17:20:26.978" v="155" actId="478"/>
          <ac:spMkLst>
            <pc:docMk/>
            <pc:sldMk cId="1158048566" sldId="3379"/>
            <ac:spMk id="13" creationId="{722376A0-A0C9-2F49-B4F4-58667CCD1D45}"/>
          </ac:spMkLst>
        </pc:spChg>
      </pc:sldChg>
      <pc:sldChg chg="addSp delSp modSp mod modShow">
        <pc:chgData name="Eric Fitzpatrick" userId="72d7d6e7-3611-42b3-a0f5-fed29eccbf75" providerId="ADAL" clId="{FA5C14DC-1DF1-2B4E-87B5-B95D9D3D1B04}" dt="2020-09-21T17:20:49.468" v="159"/>
        <pc:sldMkLst>
          <pc:docMk/>
          <pc:sldMk cId="1898150038" sldId="3380"/>
        </pc:sldMkLst>
        <pc:spChg chg="del">
          <ac:chgData name="Eric Fitzpatrick" userId="72d7d6e7-3611-42b3-a0f5-fed29eccbf75" providerId="ADAL" clId="{FA5C14DC-1DF1-2B4E-87B5-B95D9D3D1B04}" dt="2020-09-21T17:20:49.013" v="158" actId="478"/>
          <ac:spMkLst>
            <pc:docMk/>
            <pc:sldMk cId="1898150038" sldId="3380"/>
            <ac:spMk id="11" creationId="{F8BD3A8F-CAAE-7C4D-A339-451978A340E7}"/>
          </ac:spMkLst>
        </pc:spChg>
        <pc:spChg chg="add mod">
          <ac:chgData name="Eric Fitzpatrick" userId="72d7d6e7-3611-42b3-a0f5-fed29eccbf75" providerId="ADAL" clId="{FA5C14DC-1DF1-2B4E-87B5-B95D9D3D1B04}" dt="2020-09-21T17:20:49.468" v="159"/>
          <ac:spMkLst>
            <pc:docMk/>
            <pc:sldMk cId="1898150038" sldId="3380"/>
            <ac:spMk id="13" creationId="{7E723C51-3FFE-BE43-8621-E32125B1BD76}"/>
          </ac:spMkLst>
        </pc:spChg>
      </pc:sldChg>
      <pc:sldChg chg="addSp delSp modSp mod modShow">
        <pc:chgData name="Eric Fitzpatrick" userId="72d7d6e7-3611-42b3-a0f5-fed29eccbf75" providerId="ADAL" clId="{FA5C14DC-1DF1-2B4E-87B5-B95D9D3D1B04}" dt="2020-09-21T17:20:36.999" v="157"/>
        <pc:sldMkLst>
          <pc:docMk/>
          <pc:sldMk cId="1431421230" sldId="3381"/>
        </pc:sldMkLst>
        <pc:spChg chg="del mod">
          <ac:chgData name="Eric Fitzpatrick" userId="72d7d6e7-3611-42b3-a0f5-fed29eccbf75" providerId="ADAL" clId="{FA5C14DC-1DF1-2B4E-87B5-B95D9D3D1B04}" dt="2020-09-21T17:20:36.552" v="156" actId="478"/>
          <ac:spMkLst>
            <pc:docMk/>
            <pc:sldMk cId="1431421230" sldId="3381"/>
            <ac:spMk id="2" creationId="{CDCDB4A7-C567-1648-9727-63C199338324}"/>
          </ac:spMkLst>
        </pc:spChg>
        <pc:spChg chg="add mod">
          <ac:chgData name="Eric Fitzpatrick" userId="72d7d6e7-3611-42b3-a0f5-fed29eccbf75" providerId="ADAL" clId="{FA5C14DC-1DF1-2B4E-87B5-B95D9D3D1B04}" dt="2020-09-21T17:20:36.999" v="157"/>
          <ac:spMkLst>
            <pc:docMk/>
            <pc:sldMk cId="1431421230" sldId="3381"/>
            <ac:spMk id="13" creationId="{7C4FB882-3E12-5A4F-9B04-B9D3C322A739}"/>
          </ac:spMkLst>
        </pc:spChg>
      </pc:sldChg>
    </pc:docChg>
  </pc:docChgLst>
  <pc:docChgLst>
    <pc:chgData name="Adam Bane" userId="d23c8273-1dfb-4f24-9802-aefbbf9aa95d" providerId="ADAL" clId="{EEBF242B-0A2A-E748-857D-62A93C931A11}"/>
    <pc:docChg chg="undo redo custSel modSld">
      <pc:chgData name="Adam Bane" userId="d23c8273-1dfb-4f24-9802-aefbbf9aa95d" providerId="ADAL" clId="{EEBF242B-0A2A-E748-857D-62A93C931A11}" dt="2020-03-20T21:08:14.726" v="362" actId="1038"/>
      <pc:docMkLst>
        <pc:docMk/>
      </pc:docMkLst>
      <pc:sldChg chg="addSp delSp modSp modAnim">
        <pc:chgData name="Adam Bane" userId="d23c8273-1dfb-4f24-9802-aefbbf9aa95d" providerId="ADAL" clId="{EEBF242B-0A2A-E748-857D-62A93C931A11}" dt="2020-03-19T11:58:39.522" v="64" actId="1036"/>
        <pc:sldMkLst>
          <pc:docMk/>
          <pc:sldMk cId="634598323" sldId="1020"/>
        </pc:sldMkLst>
        <pc:spChg chg="mod">
          <ac:chgData name="Adam Bane" userId="d23c8273-1dfb-4f24-9802-aefbbf9aa95d" providerId="ADAL" clId="{EEBF242B-0A2A-E748-857D-62A93C931A11}" dt="2020-03-19T11:58:38.945" v="63" actId="688"/>
          <ac:spMkLst>
            <pc:docMk/>
            <pc:sldMk cId="634598323" sldId="1020"/>
            <ac:spMk id="12" creationId="{89080EC2-A2A0-884F-9478-B96764A9D549}"/>
          </ac:spMkLst>
        </pc:spChg>
        <pc:spChg chg="mod topLvl">
          <ac:chgData name="Adam Bane" userId="d23c8273-1dfb-4f24-9802-aefbbf9aa95d" providerId="ADAL" clId="{EEBF242B-0A2A-E748-857D-62A93C931A11}" dt="2020-03-19T11:49:25.038" v="25" actId="165"/>
          <ac:spMkLst>
            <pc:docMk/>
            <pc:sldMk cId="634598323" sldId="1020"/>
            <ac:spMk id="13" creationId="{6A73AC30-DAF9-514F-A95C-40FDFBD87739}"/>
          </ac:spMkLst>
        </pc:spChg>
        <pc:spChg chg="mod topLvl">
          <ac:chgData name="Adam Bane" userId="d23c8273-1dfb-4f24-9802-aefbbf9aa95d" providerId="ADAL" clId="{EEBF242B-0A2A-E748-857D-62A93C931A11}" dt="2020-03-19T11:56:49.861" v="54" actId="1035"/>
          <ac:spMkLst>
            <pc:docMk/>
            <pc:sldMk cId="634598323" sldId="1020"/>
            <ac:spMk id="14" creationId="{000B50E0-AC57-8A45-853B-F57F36D11621}"/>
          </ac:spMkLst>
        </pc:spChg>
        <pc:spChg chg="mod topLvl">
          <ac:chgData name="Adam Bane" userId="d23c8273-1dfb-4f24-9802-aefbbf9aa95d" providerId="ADAL" clId="{EEBF242B-0A2A-E748-857D-62A93C931A11}" dt="2020-03-19T11:49:25.386" v="26" actId="165"/>
          <ac:spMkLst>
            <pc:docMk/>
            <pc:sldMk cId="634598323" sldId="1020"/>
            <ac:spMk id="15" creationId="{97C3A68A-BDED-134C-B079-C7F5D9130156}"/>
          </ac:spMkLst>
        </pc:spChg>
        <pc:spChg chg="mod">
          <ac:chgData name="Adam Bane" userId="d23c8273-1dfb-4f24-9802-aefbbf9aa95d" providerId="ADAL" clId="{EEBF242B-0A2A-E748-857D-62A93C931A11}" dt="2020-03-19T11:52:27.099" v="42" actId="1035"/>
          <ac:spMkLst>
            <pc:docMk/>
            <pc:sldMk cId="634598323" sldId="1020"/>
            <ac:spMk id="27" creationId="{705D0EC6-E2A2-7044-9A43-8EA1F2563408}"/>
          </ac:spMkLst>
        </pc:spChg>
        <pc:spChg chg="mod">
          <ac:chgData name="Adam Bane" userId="d23c8273-1dfb-4f24-9802-aefbbf9aa95d" providerId="ADAL" clId="{EEBF242B-0A2A-E748-857D-62A93C931A11}" dt="2020-03-19T11:51:47.411" v="40" actId="1035"/>
          <ac:spMkLst>
            <pc:docMk/>
            <pc:sldMk cId="634598323" sldId="1020"/>
            <ac:spMk id="28" creationId="{02D5CCEC-D53E-BE47-9082-7D0AA0EBE422}"/>
          </ac:spMkLst>
        </pc:spChg>
        <pc:spChg chg="mod">
          <ac:chgData name="Adam Bane" userId="d23c8273-1dfb-4f24-9802-aefbbf9aa95d" providerId="ADAL" clId="{EEBF242B-0A2A-E748-857D-62A93C931A11}" dt="2020-03-19T11:49:27.188" v="28" actId="1076"/>
          <ac:spMkLst>
            <pc:docMk/>
            <pc:sldMk cId="634598323" sldId="1020"/>
            <ac:spMk id="30" creationId="{A04681E1-A246-9E4C-B3F6-B7C4DC9CB9B8}"/>
          </ac:spMkLst>
        </pc:spChg>
        <pc:spChg chg="mod topLvl">
          <ac:chgData name="Adam Bane" userId="d23c8273-1dfb-4f24-9802-aefbbf9aa95d" providerId="ADAL" clId="{EEBF242B-0A2A-E748-857D-62A93C931A11}" dt="2020-03-19T11:49:25.386" v="26" actId="165"/>
          <ac:spMkLst>
            <pc:docMk/>
            <pc:sldMk cId="634598323" sldId="1020"/>
            <ac:spMk id="38" creationId="{77A3B79B-0BDA-D642-9FEF-C2E4059B0CD5}"/>
          </ac:spMkLst>
        </pc:spChg>
        <pc:spChg chg="mod topLvl">
          <ac:chgData name="Adam Bane" userId="d23c8273-1dfb-4f24-9802-aefbbf9aa95d" providerId="ADAL" clId="{EEBF242B-0A2A-E748-857D-62A93C931A11}" dt="2020-03-19T11:49:25.038" v="25" actId="165"/>
          <ac:spMkLst>
            <pc:docMk/>
            <pc:sldMk cId="634598323" sldId="1020"/>
            <ac:spMk id="39" creationId="{4F703B99-92AC-374C-8C1B-B36A45FE7D62}"/>
          </ac:spMkLst>
        </pc:spChg>
        <pc:spChg chg="mod topLvl">
          <ac:chgData name="Adam Bane" userId="d23c8273-1dfb-4f24-9802-aefbbf9aa95d" providerId="ADAL" clId="{EEBF242B-0A2A-E748-857D-62A93C931A11}" dt="2020-03-19T11:49:26.298" v="27" actId="165"/>
          <ac:spMkLst>
            <pc:docMk/>
            <pc:sldMk cId="634598323" sldId="1020"/>
            <ac:spMk id="40" creationId="{787DF305-1E65-B64F-85A0-6EA2EAE928A0}"/>
          </ac:spMkLst>
        </pc:spChg>
        <pc:grpChg chg="add del mod">
          <ac:chgData name="Adam Bane" userId="d23c8273-1dfb-4f24-9802-aefbbf9aa95d" providerId="ADAL" clId="{EEBF242B-0A2A-E748-857D-62A93C931A11}" dt="2020-03-19T11:49:25.386" v="26" actId="165"/>
          <ac:grpSpMkLst>
            <pc:docMk/>
            <pc:sldMk cId="634598323" sldId="1020"/>
            <ac:grpSpMk id="4" creationId="{0B54475A-92E2-0545-8D24-EEFBAB0C318E}"/>
          </ac:grpSpMkLst>
        </pc:grpChg>
        <pc:grpChg chg="add del mod">
          <ac:chgData name="Adam Bane" userId="d23c8273-1dfb-4f24-9802-aefbbf9aa95d" providerId="ADAL" clId="{EEBF242B-0A2A-E748-857D-62A93C931A11}" dt="2020-03-19T11:49:25.038" v="25" actId="165"/>
          <ac:grpSpMkLst>
            <pc:docMk/>
            <pc:sldMk cId="634598323" sldId="1020"/>
            <ac:grpSpMk id="5" creationId="{F23A4FA9-6B37-8D48-96DC-E599E2AA24A1}"/>
          </ac:grpSpMkLst>
        </pc:grpChg>
        <pc:grpChg chg="mod topLvl">
          <ac:chgData name="Adam Bane" userId="d23c8273-1dfb-4f24-9802-aefbbf9aa95d" providerId="ADAL" clId="{EEBF242B-0A2A-E748-857D-62A93C931A11}" dt="2020-03-19T11:49:25.386" v="26" actId="165"/>
          <ac:grpSpMkLst>
            <pc:docMk/>
            <pc:sldMk cId="634598323" sldId="1020"/>
            <ac:grpSpMk id="23" creationId="{2BBDDB37-A2DD-094E-B1FA-678EE85A8C52}"/>
          </ac:grpSpMkLst>
        </pc:grpChg>
        <pc:grpChg chg="mod topLvl">
          <ac:chgData name="Adam Bane" userId="d23c8273-1dfb-4f24-9802-aefbbf9aa95d" providerId="ADAL" clId="{EEBF242B-0A2A-E748-857D-62A93C931A11}" dt="2020-03-19T11:49:25.038" v="25" actId="165"/>
          <ac:grpSpMkLst>
            <pc:docMk/>
            <pc:sldMk cId="634598323" sldId="1020"/>
            <ac:grpSpMk id="26" creationId="{220C0588-F468-3442-A71F-642E1224BC8C}"/>
          </ac:grpSpMkLst>
        </pc:grpChg>
        <pc:grpChg chg="mod topLvl">
          <ac:chgData name="Adam Bane" userId="d23c8273-1dfb-4f24-9802-aefbbf9aa95d" providerId="ADAL" clId="{EEBF242B-0A2A-E748-857D-62A93C931A11}" dt="2020-03-19T11:49:26.298" v="27" actId="165"/>
          <ac:grpSpMkLst>
            <pc:docMk/>
            <pc:sldMk cId="634598323" sldId="1020"/>
            <ac:grpSpMk id="29" creationId="{35AE8A08-69DD-E649-9878-AB73D524951A}"/>
          </ac:grpSpMkLst>
        </pc:grpChg>
        <pc:grpChg chg="add del mod">
          <ac:chgData name="Adam Bane" userId="d23c8273-1dfb-4f24-9802-aefbbf9aa95d" providerId="ADAL" clId="{EEBF242B-0A2A-E748-857D-62A93C931A11}" dt="2020-03-19T11:49:51.809" v="30" actId="167"/>
          <ac:grpSpMkLst>
            <pc:docMk/>
            <pc:sldMk cId="634598323" sldId="1020"/>
            <ac:grpSpMk id="35" creationId="{49DF22BA-9B79-5F47-A6B0-291DDF6236E0}"/>
          </ac:grpSpMkLst>
        </pc:grpChg>
        <pc:grpChg chg="add mod">
          <ac:chgData name="Adam Bane" userId="d23c8273-1dfb-4f24-9802-aefbbf9aa95d" providerId="ADAL" clId="{EEBF242B-0A2A-E748-857D-62A93C931A11}" dt="2020-03-19T11:46:13.435" v="13" actId="338"/>
          <ac:grpSpMkLst>
            <pc:docMk/>
            <pc:sldMk cId="634598323" sldId="1020"/>
            <ac:grpSpMk id="41" creationId="{5B16BEF2-545C-694D-B9BB-1FEBBB8796D2}"/>
          </ac:grpSpMkLst>
        </pc:grpChg>
        <pc:grpChg chg="add mod">
          <ac:chgData name="Adam Bane" userId="d23c8273-1dfb-4f24-9802-aefbbf9aa95d" providerId="ADAL" clId="{EEBF242B-0A2A-E748-857D-62A93C931A11}" dt="2020-03-19T11:46:25.655" v="15" actId="164"/>
          <ac:grpSpMkLst>
            <pc:docMk/>
            <pc:sldMk cId="634598323" sldId="1020"/>
            <ac:grpSpMk id="42" creationId="{7EE299ED-80FC-6546-90B7-00D3909E0FE6}"/>
          </ac:grpSpMkLst>
        </pc:grpChg>
        <pc:grpChg chg="add mod">
          <ac:chgData name="Adam Bane" userId="d23c8273-1dfb-4f24-9802-aefbbf9aa95d" providerId="ADAL" clId="{EEBF242B-0A2A-E748-857D-62A93C931A11}" dt="2020-03-19T11:49:24.705" v="24" actId="164"/>
          <ac:grpSpMkLst>
            <pc:docMk/>
            <pc:sldMk cId="634598323" sldId="1020"/>
            <ac:grpSpMk id="43" creationId="{2FC89BAD-1F69-F94A-AE8D-F65974EF2E0D}"/>
          </ac:grpSpMkLst>
        </pc:grpChg>
        <pc:grpChg chg="add mod">
          <ac:chgData name="Adam Bane" userId="d23c8273-1dfb-4f24-9802-aefbbf9aa95d" providerId="ADAL" clId="{EEBF242B-0A2A-E748-857D-62A93C931A11}" dt="2020-03-19T11:49:24.321" v="23" actId="164"/>
          <ac:grpSpMkLst>
            <pc:docMk/>
            <pc:sldMk cId="634598323" sldId="1020"/>
            <ac:grpSpMk id="44" creationId="{38EB3B98-77B7-1749-A52F-60346323CF92}"/>
          </ac:grpSpMkLst>
        </pc:grpChg>
        <pc:grpChg chg="add mod">
          <ac:chgData name="Adam Bane" userId="d23c8273-1dfb-4f24-9802-aefbbf9aa95d" providerId="ADAL" clId="{EEBF242B-0A2A-E748-857D-62A93C931A11}" dt="2020-03-19T11:49:23.889" v="22" actId="164"/>
          <ac:grpSpMkLst>
            <pc:docMk/>
            <pc:sldMk cId="634598323" sldId="1020"/>
            <ac:grpSpMk id="45" creationId="{04822AEE-2EA2-DF4C-A216-403101533937}"/>
          </ac:grpSpMkLst>
        </pc:grpChg>
        <pc:cxnChg chg="mod">
          <ac:chgData name="Adam Bane" userId="d23c8273-1dfb-4f24-9802-aefbbf9aa95d" providerId="ADAL" clId="{EEBF242B-0A2A-E748-857D-62A93C931A11}" dt="2020-03-19T11:58:39.522" v="64" actId="1036"/>
          <ac:cxnSpMkLst>
            <pc:docMk/>
            <pc:sldMk cId="634598323" sldId="1020"/>
            <ac:cxnSpMk id="18" creationId="{B5B4F1A4-F561-AC49-92B6-49656B5F7124}"/>
          </ac:cxnSpMkLst>
        </pc:cxnChg>
      </pc:sldChg>
      <pc:sldChg chg="modSp">
        <pc:chgData name="Adam Bane" userId="d23c8273-1dfb-4f24-9802-aefbbf9aa95d" providerId="ADAL" clId="{EEBF242B-0A2A-E748-857D-62A93C931A11}" dt="2020-03-20T17:49:28.696" v="72" actId="14100"/>
        <pc:sldMkLst>
          <pc:docMk/>
          <pc:sldMk cId="989558546" sldId="1024"/>
        </pc:sldMkLst>
        <pc:spChg chg="mod">
          <ac:chgData name="Adam Bane" userId="d23c8273-1dfb-4f24-9802-aefbbf9aa95d" providerId="ADAL" clId="{EEBF242B-0A2A-E748-857D-62A93C931A11}" dt="2020-03-20T17:49:28.696" v="72" actId="14100"/>
          <ac:spMkLst>
            <pc:docMk/>
            <pc:sldMk cId="989558546" sldId="1024"/>
            <ac:spMk id="12" creationId="{666C51DC-A65E-F743-A215-613AC43094FB}"/>
          </ac:spMkLst>
        </pc:spChg>
        <pc:spChg chg="mod">
          <ac:chgData name="Adam Bane" userId="d23c8273-1dfb-4f24-9802-aefbbf9aa95d" providerId="ADAL" clId="{EEBF242B-0A2A-E748-857D-62A93C931A11}" dt="2020-03-20T17:49:27.977" v="71" actId="1076"/>
          <ac:spMkLst>
            <pc:docMk/>
            <pc:sldMk cId="989558546" sldId="1024"/>
            <ac:spMk id="13" creationId="{0D5FDD71-45DE-6A46-9A08-FC06AB45576F}"/>
          </ac:spMkLst>
        </pc:spChg>
      </pc:sldChg>
      <pc:sldChg chg="modSp">
        <pc:chgData name="Adam Bane" userId="d23c8273-1dfb-4f24-9802-aefbbf9aa95d" providerId="ADAL" clId="{EEBF242B-0A2A-E748-857D-62A93C931A11}" dt="2020-03-20T20:53:29.589" v="304" actId="20577"/>
        <pc:sldMkLst>
          <pc:docMk/>
          <pc:sldMk cId="10610860" sldId="1027"/>
        </pc:sldMkLst>
        <pc:spChg chg="mod">
          <ac:chgData name="Adam Bane" userId="d23c8273-1dfb-4f24-9802-aefbbf9aa95d" providerId="ADAL" clId="{EEBF242B-0A2A-E748-857D-62A93C931A11}" dt="2020-03-20T20:53:29.589" v="304" actId="20577"/>
          <ac:spMkLst>
            <pc:docMk/>
            <pc:sldMk cId="10610860" sldId="1027"/>
            <ac:spMk id="43" creationId="{C0A9C298-E6DA-C747-8E6B-18BE463175EF}"/>
          </ac:spMkLst>
        </pc:spChg>
      </pc:sldChg>
      <pc:sldChg chg="modSp">
        <pc:chgData name="Adam Bane" userId="d23c8273-1dfb-4f24-9802-aefbbf9aa95d" providerId="ADAL" clId="{EEBF242B-0A2A-E748-857D-62A93C931A11}" dt="2020-03-20T20:54:16.670" v="306" actId="20577"/>
        <pc:sldMkLst>
          <pc:docMk/>
          <pc:sldMk cId="129116019" sldId="1028"/>
        </pc:sldMkLst>
        <pc:spChg chg="mod">
          <ac:chgData name="Adam Bane" userId="d23c8273-1dfb-4f24-9802-aefbbf9aa95d" providerId="ADAL" clId="{EEBF242B-0A2A-E748-857D-62A93C931A11}" dt="2020-03-20T20:54:16.670" v="306" actId="20577"/>
          <ac:spMkLst>
            <pc:docMk/>
            <pc:sldMk cId="129116019" sldId="1028"/>
            <ac:spMk id="60" creationId="{5F775F05-8B9D-9F42-98BC-C750D26CB477}"/>
          </ac:spMkLst>
        </pc:spChg>
      </pc:sldChg>
      <pc:sldChg chg="addSp modSp modAnim">
        <pc:chgData name="Adam Bane" userId="d23c8273-1dfb-4f24-9802-aefbbf9aa95d" providerId="ADAL" clId="{EEBF242B-0A2A-E748-857D-62A93C931A11}" dt="2020-03-20T20:52:58.334" v="303" actId="20577"/>
        <pc:sldMkLst>
          <pc:docMk/>
          <pc:sldMk cId="3108455602" sldId="1040"/>
        </pc:sldMkLst>
        <pc:spChg chg="mod">
          <ac:chgData name="Adam Bane" userId="d23c8273-1dfb-4f24-9802-aefbbf9aa95d" providerId="ADAL" clId="{EEBF242B-0A2A-E748-857D-62A93C931A11}" dt="2020-03-20T20:24:56.833" v="118" actId="14100"/>
          <ac:spMkLst>
            <pc:docMk/>
            <pc:sldMk cId="3108455602" sldId="1040"/>
            <ac:spMk id="52" creationId="{BB94C70A-4A03-084A-940F-6A183245A026}"/>
          </ac:spMkLst>
        </pc:spChg>
        <pc:spChg chg="add mod">
          <ac:chgData name="Adam Bane" userId="d23c8273-1dfb-4f24-9802-aefbbf9aa95d" providerId="ADAL" clId="{EEBF242B-0A2A-E748-857D-62A93C931A11}" dt="2020-03-20T20:52:58.334" v="303" actId="20577"/>
          <ac:spMkLst>
            <pc:docMk/>
            <pc:sldMk cId="3108455602" sldId="1040"/>
            <ac:spMk id="60" creationId="{44B35CDA-DEA4-C043-AB52-987915B10E5E}"/>
          </ac:spMkLst>
        </pc:spChg>
        <pc:grpChg chg="mod">
          <ac:chgData name="Adam Bane" userId="d23c8273-1dfb-4f24-9802-aefbbf9aa95d" providerId="ADAL" clId="{EEBF242B-0A2A-E748-857D-62A93C931A11}" dt="2020-03-20T20:22:24.547" v="111" actId="164"/>
          <ac:grpSpMkLst>
            <pc:docMk/>
            <pc:sldMk cId="3108455602" sldId="1040"/>
            <ac:grpSpMk id="3" creationId="{2BC651D5-F3C8-E14B-9959-0CC488BA5294}"/>
          </ac:grpSpMkLst>
        </pc:grpChg>
        <pc:grpChg chg="add mod">
          <ac:chgData name="Adam Bane" userId="d23c8273-1dfb-4f24-9802-aefbbf9aa95d" providerId="ADAL" clId="{EEBF242B-0A2A-E748-857D-62A93C931A11}" dt="2020-03-20T20:22:24.547" v="111" actId="164"/>
          <ac:grpSpMkLst>
            <pc:docMk/>
            <pc:sldMk cId="3108455602" sldId="1040"/>
            <ac:grpSpMk id="14" creationId="{15F00C1F-98D8-CD4D-8FA3-5F9B5E2B2C57}"/>
          </ac:grpSpMkLst>
        </pc:grpChg>
        <pc:picChg chg="mod">
          <ac:chgData name="Adam Bane" userId="d23c8273-1dfb-4f24-9802-aefbbf9aa95d" providerId="ADAL" clId="{EEBF242B-0A2A-E748-857D-62A93C931A11}" dt="2020-03-20T20:22:09.823" v="105" actId="1035"/>
          <ac:picMkLst>
            <pc:docMk/>
            <pc:sldMk cId="3108455602" sldId="1040"/>
            <ac:picMk id="53" creationId="{FF06706F-C38D-B941-A0CD-CF2C95204E9F}"/>
          </ac:picMkLst>
        </pc:picChg>
      </pc:sldChg>
      <pc:sldChg chg="addSp modSp">
        <pc:chgData name="Adam Bane" userId="d23c8273-1dfb-4f24-9802-aefbbf9aa95d" providerId="ADAL" clId="{EEBF242B-0A2A-E748-857D-62A93C931A11}" dt="2020-03-20T21:08:14.726" v="362" actId="1038"/>
        <pc:sldMkLst>
          <pc:docMk/>
          <pc:sldMk cId="1772999282" sldId="1042"/>
        </pc:sldMkLst>
        <pc:spChg chg="add mod">
          <ac:chgData name="Adam Bane" userId="d23c8273-1dfb-4f24-9802-aefbbf9aa95d" providerId="ADAL" clId="{EEBF242B-0A2A-E748-857D-62A93C931A11}" dt="2020-03-20T21:08:14.726" v="362" actId="1038"/>
          <ac:spMkLst>
            <pc:docMk/>
            <pc:sldMk cId="1772999282" sldId="1042"/>
            <ac:spMk id="3" creationId="{E43C2B2B-5994-0E4E-9884-A295D6E9C37D}"/>
          </ac:spMkLst>
        </pc:spChg>
        <pc:spChg chg="mod">
          <ac:chgData name="Adam Bane" userId="d23c8273-1dfb-4f24-9802-aefbbf9aa95d" providerId="ADAL" clId="{EEBF242B-0A2A-E748-857D-62A93C931A11}" dt="2020-03-20T20:37:19.826" v="238" actId="207"/>
          <ac:spMkLst>
            <pc:docMk/>
            <pc:sldMk cId="1772999282" sldId="1042"/>
            <ac:spMk id="10" creationId="{EC97ED94-B4A0-2441-8241-B14CDF39B462}"/>
          </ac:spMkLst>
        </pc:spChg>
        <pc:spChg chg="mod">
          <ac:chgData name="Adam Bane" userId="d23c8273-1dfb-4f24-9802-aefbbf9aa95d" providerId="ADAL" clId="{EEBF242B-0A2A-E748-857D-62A93C931A11}" dt="2020-03-20T20:32:19.253" v="217" actId="14100"/>
          <ac:spMkLst>
            <pc:docMk/>
            <pc:sldMk cId="1772999282" sldId="1042"/>
            <ac:spMk id="11" creationId="{D5C1BA6B-CA97-0849-899A-58983590F6A8}"/>
          </ac:spMkLst>
        </pc:spChg>
        <pc:spChg chg="mod">
          <ac:chgData name="Adam Bane" userId="d23c8273-1dfb-4f24-9802-aefbbf9aa95d" providerId="ADAL" clId="{EEBF242B-0A2A-E748-857D-62A93C931A11}" dt="2020-03-20T21:07:03.841" v="348" actId="1037"/>
          <ac:spMkLst>
            <pc:docMk/>
            <pc:sldMk cId="1772999282" sldId="1042"/>
            <ac:spMk id="42" creationId="{0B4ED56F-0C41-DD4D-971D-15F6707A7A43}"/>
          </ac:spMkLst>
        </pc:spChg>
      </pc:sldChg>
      <pc:sldChg chg="modSp">
        <pc:chgData name="Adam Bane" userId="d23c8273-1dfb-4f24-9802-aefbbf9aa95d" providerId="ADAL" clId="{EEBF242B-0A2A-E748-857D-62A93C931A11}" dt="2020-03-20T20:37:57.079" v="244" actId="207"/>
        <pc:sldMkLst>
          <pc:docMk/>
          <pc:sldMk cId="1262075637" sldId="1043"/>
        </pc:sldMkLst>
        <pc:spChg chg="mod">
          <ac:chgData name="Adam Bane" userId="d23c8273-1dfb-4f24-9802-aefbbf9aa95d" providerId="ADAL" clId="{EEBF242B-0A2A-E748-857D-62A93C931A11}" dt="2020-03-20T20:37:57.079" v="244" actId="207"/>
          <ac:spMkLst>
            <pc:docMk/>
            <pc:sldMk cId="1262075637" sldId="1043"/>
            <ac:spMk id="27" creationId="{32D20689-9C49-3E49-9E4E-F643328D6C3D}"/>
          </ac:spMkLst>
        </pc:spChg>
      </pc:sldChg>
      <pc:sldChg chg="addSp delSp modSp">
        <pc:chgData name="Adam Bane" userId="d23c8273-1dfb-4f24-9802-aefbbf9aa95d" providerId="ADAL" clId="{EEBF242B-0A2A-E748-857D-62A93C931A11}" dt="2020-03-20T20:45:01.792" v="302" actId="20577"/>
        <pc:sldMkLst>
          <pc:docMk/>
          <pc:sldMk cId="3717124840" sldId="1044"/>
        </pc:sldMkLst>
        <pc:spChg chg="mod">
          <ac:chgData name="Adam Bane" userId="d23c8273-1dfb-4f24-9802-aefbbf9aa95d" providerId="ADAL" clId="{EEBF242B-0A2A-E748-857D-62A93C931A11}" dt="2020-03-20T20:29:06.813" v="198" actId="1035"/>
          <ac:spMkLst>
            <pc:docMk/>
            <pc:sldMk cId="3717124840" sldId="1044"/>
            <ac:spMk id="24" creationId="{7C2C5150-208A-5943-8A8E-2A039BC57BCB}"/>
          </ac:spMkLst>
        </pc:spChg>
        <pc:spChg chg="add del mod">
          <ac:chgData name="Adam Bane" userId="d23c8273-1dfb-4f24-9802-aefbbf9aa95d" providerId="ADAL" clId="{EEBF242B-0A2A-E748-857D-62A93C931A11}" dt="2020-03-20T20:44:09.340" v="267" actId="478"/>
          <ac:spMkLst>
            <pc:docMk/>
            <pc:sldMk cId="3717124840" sldId="1044"/>
            <ac:spMk id="41" creationId="{F5C5492C-A2BE-1D42-988A-8BBD8E17FEC9}"/>
          </ac:spMkLst>
        </pc:spChg>
        <pc:spChg chg="add del mod">
          <ac:chgData name="Adam Bane" userId="d23c8273-1dfb-4f24-9802-aefbbf9aa95d" providerId="ADAL" clId="{EEBF242B-0A2A-E748-857D-62A93C931A11}" dt="2020-03-20T20:44:11.623" v="268" actId="478"/>
          <ac:spMkLst>
            <pc:docMk/>
            <pc:sldMk cId="3717124840" sldId="1044"/>
            <ac:spMk id="42" creationId="{6457C2DF-1111-1A47-B743-28CB866B2F64}"/>
          </ac:spMkLst>
        </pc:spChg>
        <pc:spChg chg="add del">
          <ac:chgData name="Adam Bane" userId="d23c8273-1dfb-4f24-9802-aefbbf9aa95d" providerId="ADAL" clId="{EEBF242B-0A2A-E748-857D-62A93C931A11}" dt="2020-03-20T20:25:01.059" v="120"/>
          <ac:spMkLst>
            <pc:docMk/>
            <pc:sldMk cId="3717124840" sldId="1044"/>
            <ac:spMk id="56" creationId="{22DE5FDF-A07B-4F4B-8002-BC8365E1674E}"/>
          </ac:spMkLst>
        </pc:spChg>
        <pc:spChg chg="add del">
          <ac:chgData name="Adam Bane" userId="d23c8273-1dfb-4f24-9802-aefbbf9aa95d" providerId="ADAL" clId="{EEBF242B-0A2A-E748-857D-62A93C931A11}" dt="2020-03-20T20:42:46.355" v="256"/>
          <ac:spMkLst>
            <pc:docMk/>
            <pc:sldMk cId="3717124840" sldId="1044"/>
            <ac:spMk id="57" creationId="{ACE7B468-7412-9C4C-A920-42441E8AA6AF}"/>
          </ac:spMkLst>
        </pc:spChg>
        <pc:spChg chg="add del">
          <ac:chgData name="Adam Bane" userId="d23c8273-1dfb-4f24-9802-aefbbf9aa95d" providerId="ADAL" clId="{EEBF242B-0A2A-E748-857D-62A93C931A11}" dt="2020-03-20T20:43:38.196" v="261"/>
          <ac:spMkLst>
            <pc:docMk/>
            <pc:sldMk cId="3717124840" sldId="1044"/>
            <ac:spMk id="58" creationId="{5A8D3518-19D1-FE4B-AC41-E44A04BD5E32}"/>
          </ac:spMkLst>
        </pc:spChg>
        <pc:spChg chg="add del">
          <ac:chgData name="Adam Bane" userId="d23c8273-1dfb-4f24-9802-aefbbf9aa95d" providerId="ADAL" clId="{EEBF242B-0A2A-E748-857D-62A93C931A11}" dt="2020-03-20T20:43:37.735" v="260"/>
          <ac:spMkLst>
            <pc:docMk/>
            <pc:sldMk cId="3717124840" sldId="1044"/>
            <ac:spMk id="59" creationId="{7CC307BA-AF7A-6D4D-A7E5-22600D655276}"/>
          </ac:spMkLst>
        </pc:spChg>
        <pc:spChg chg="add mod">
          <ac:chgData name="Adam Bane" userId="d23c8273-1dfb-4f24-9802-aefbbf9aa95d" providerId="ADAL" clId="{EEBF242B-0A2A-E748-857D-62A93C931A11}" dt="2020-03-20T20:45:01.792" v="302" actId="20577"/>
          <ac:spMkLst>
            <pc:docMk/>
            <pc:sldMk cId="3717124840" sldId="1044"/>
            <ac:spMk id="60" creationId="{E2C0277E-942C-A946-93BF-0BCF1D5E1F74}"/>
          </ac:spMkLst>
        </pc:spChg>
        <pc:spChg chg="add">
          <ac:chgData name="Adam Bane" userId="d23c8273-1dfb-4f24-9802-aefbbf9aa95d" providerId="ADAL" clId="{EEBF242B-0A2A-E748-857D-62A93C931A11}" dt="2020-03-20T20:44:29.550" v="270"/>
          <ac:spMkLst>
            <pc:docMk/>
            <pc:sldMk cId="3717124840" sldId="1044"/>
            <ac:spMk id="61" creationId="{81E1004F-1AF7-0D40-83C1-4E1B245E0A23}"/>
          </ac:spMkLst>
        </pc:spChg>
      </pc:sldChg>
      <pc:sldChg chg="addSp delSp modSp">
        <pc:chgData name="Adam Bane" userId="d23c8273-1dfb-4f24-9802-aefbbf9aa95d" providerId="ADAL" clId="{EEBF242B-0A2A-E748-857D-62A93C931A11}" dt="2020-03-20T21:03:24.553" v="329" actId="1076"/>
        <pc:sldMkLst>
          <pc:docMk/>
          <pc:sldMk cId="126841694" sldId="1050"/>
        </pc:sldMkLst>
        <pc:spChg chg="mod">
          <ac:chgData name="Adam Bane" userId="d23c8273-1dfb-4f24-9802-aefbbf9aa95d" providerId="ADAL" clId="{EEBF242B-0A2A-E748-857D-62A93C931A11}" dt="2020-03-20T21:00:43.053" v="313"/>
          <ac:spMkLst>
            <pc:docMk/>
            <pc:sldMk cId="126841694" sldId="1050"/>
            <ac:spMk id="7" creationId="{AE80BBA7-33CB-4C4F-9113-AE8275A533E9}"/>
          </ac:spMkLst>
        </pc:spChg>
        <pc:spChg chg="mod">
          <ac:chgData name="Adam Bane" userId="d23c8273-1dfb-4f24-9802-aefbbf9aa95d" providerId="ADAL" clId="{EEBF242B-0A2A-E748-857D-62A93C931A11}" dt="2020-03-20T21:00:13.380" v="312" actId="20577"/>
          <ac:spMkLst>
            <pc:docMk/>
            <pc:sldMk cId="126841694" sldId="1050"/>
            <ac:spMk id="10" creationId="{74BEB7B2-C37A-FB42-BBB5-8062E63CBC04}"/>
          </ac:spMkLst>
        </pc:spChg>
        <pc:grpChg chg="add mod">
          <ac:chgData name="Adam Bane" userId="d23c8273-1dfb-4f24-9802-aefbbf9aa95d" providerId="ADAL" clId="{EEBF242B-0A2A-E748-857D-62A93C931A11}" dt="2020-03-20T21:02:29.921" v="319" actId="164"/>
          <ac:grpSpMkLst>
            <pc:docMk/>
            <pc:sldMk cId="126841694" sldId="1050"/>
            <ac:grpSpMk id="3" creationId="{DB5678E6-5A51-8048-A4EF-B34CBA21E6CA}"/>
          </ac:grpSpMkLst>
        </pc:grpChg>
        <pc:grpChg chg="del">
          <ac:chgData name="Adam Bane" userId="d23c8273-1dfb-4f24-9802-aefbbf9aa95d" providerId="ADAL" clId="{EEBF242B-0A2A-E748-857D-62A93C931A11}" dt="2020-03-20T21:01:10.930" v="314" actId="478"/>
          <ac:grpSpMkLst>
            <pc:docMk/>
            <pc:sldMk cId="126841694" sldId="1050"/>
            <ac:grpSpMk id="74" creationId="{01ECAA2A-226C-0B4E-A8BD-D72A2431C39F}"/>
          </ac:grpSpMkLst>
        </pc:grpChg>
        <pc:picChg chg="add mod">
          <ac:chgData name="Adam Bane" userId="d23c8273-1dfb-4f24-9802-aefbbf9aa95d" providerId="ADAL" clId="{EEBF242B-0A2A-E748-857D-62A93C931A11}" dt="2020-03-20T21:02:29.921" v="319" actId="164"/>
          <ac:picMkLst>
            <pc:docMk/>
            <pc:sldMk cId="126841694" sldId="1050"/>
            <ac:picMk id="24" creationId="{6AA79593-6A79-2F4C-859A-1AEA41EF266A}"/>
          </ac:picMkLst>
        </pc:picChg>
        <pc:picChg chg="mod">
          <ac:chgData name="Adam Bane" userId="d23c8273-1dfb-4f24-9802-aefbbf9aa95d" providerId="ADAL" clId="{EEBF242B-0A2A-E748-857D-62A93C931A11}" dt="2020-03-20T21:03:24.553" v="329" actId="1076"/>
          <ac:picMkLst>
            <pc:docMk/>
            <pc:sldMk cId="126841694" sldId="1050"/>
            <ac:picMk id="70" creationId="{5C58DB67-6436-2F41-A663-151FDE36136E}"/>
          </ac:picMkLst>
        </pc:picChg>
        <pc:picChg chg="mod topLvl">
          <ac:chgData name="Adam Bane" userId="d23c8273-1dfb-4f24-9802-aefbbf9aa95d" providerId="ADAL" clId="{EEBF242B-0A2A-E748-857D-62A93C931A11}" dt="2020-03-20T21:02:29.921" v="319" actId="164"/>
          <ac:picMkLst>
            <pc:docMk/>
            <pc:sldMk cId="126841694" sldId="1050"/>
            <ac:picMk id="75" creationId="{44D978EA-7B72-F041-87FB-4CDBA1F7217F}"/>
          </ac:picMkLst>
        </pc:picChg>
        <pc:picChg chg="del topLvl">
          <ac:chgData name="Adam Bane" userId="d23c8273-1dfb-4f24-9802-aefbbf9aa95d" providerId="ADAL" clId="{EEBF242B-0A2A-E748-857D-62A93C931A11}" dt="2020-03-20T21:01:10.930" v="314" actId="478"/>
          <ac:picMkLst>
            <pc:docMk/>
            <pc:sldMk cId="126841694" sldId="1050"/>
            <ac:picMk id="76" creationId="{D3959C01-220B-AF4C-97A8-70CE3EA58F5C}"/>
          </ac:picMkLst>
        </pc:picChg>
      </pc:sldChg>
    </pc:docChg>
  </pc:docChgLst>
  <pc:docChgLst>
    <pc:chgData name="Adam Bane" userId="S::adam.bane@tidalscale.com::d23c8273-1dfb-4f24-9802-aefbbf9aa95d" providerId="AD" clId="Web-{F311B081-9B97-D0A0-AAAF-6957526FA2E9}"/>
    <pc:docChg chg="modSld">
      <pc:chgData name="Adam Bane" userId="S::adam.bane@tidalscale.com::d23c8273-1dfb-4f24-9802-aefbbf9aa95d" providerId="AD" clId="Web-{F311B081-9B97-D0A0-AAAF-6957526FA2E9}" dt="2020-03-23T21:53:50.645" v="58" actId="1076"/>
      <pc:docMkLst>
        <pc:docMk/>
      </pc:docMkLst>
      <pc:sldChg chg="addSp delSp modSp">
        <pc:chgData name="Adam Bane" userId="S::adam.bane@tidalscale.com::d23c8273-1dfb-4f24-9802-aefbbf9aa95d" providerId="AD" clId="Web-{F311B081-9B97-D0A0-AAAF-6957526FA2E9}" dt="2020-03-23T21:53:50.645" v="58" actId="1076"/>
        <pc:sldMkLst>
          <pc:docMk/>
          <pc:sldMk cId="989558546" sldId="1024"/>
        </pc:sldMkLst>
        <pc:spChg chg="add mod topLvl">
          <ac:chgData name="Adam Bane" userId="S::adam.bane@tidalscale.com::d23c8273-1dfb-4f24-9802-aefbbf9aa95d" providerId="AD" clId="Web-{F311B081-9B97-D0A0-AAAF-6957526FA2E9}" dt="2020-03-23T21:53:47.864" v="57"/>
          <ac:spMkLst>
            <pc:docMk/>
            <pc:sldMk cId="989558546" sldId="1024"/>
            <ac:spMk id="7" creationId="{38D3F107-1D72-4B70-A2F7-6482041C44A9}"/>
          </ac:spMkLst>
        </pc:spChg>
        <pc:grpChg chg="add del">
          <ac:chgData name="Adam Bane" userId="S::adam.bane@tidalscale.com::d23c8273-1dfb-4f24-9802-aefbbf9aa95d" providerId="AD" clId="Web-{F311B081-9B97-D0A0-AAAF-6957526FA2E9}" dt="2020-03-23T21:53:47.864" v="57"/>
          <ac:grpSpMkLst>
            <pc:docMk/>
            <pc:sldMk cId="989558546" sldId="1024"/>
            <ac:grpSpMk id="14" creationId="{04164A69-AD30-4BFA-AC76-1806B3672A79}"/>
          </ac:grpSpMkLst>
        </pc:grpChg>
        <pc:grpChg chg="mod topLvl">
          <ac:chgData name="Adam Bane" userId="S::adam.bane@tidalscale.com::d23c8273-1dfb-4f24-9802-aefbbf9aa95d" providerId="AD" clId="Web-{F311B081-9B97-D0A0-AAAF-6957526FA2E9}" dt="2020-03-23T21:53:47.864" v="57"/>
          <ac:grpSpMkLst>
            <pc:docMk/>
            <pc:sldMk cId="989558546" sldId="1024"/>
            <ac:grpSpMk id="16" creationId="{CD876454-CF2C-5C40-AF77-ED77BF2B8002}"/>
          </ac:grpSpMkLst>
        </pc:grpChg>
        <pc:picChg chg="mod topLvl">
          <ac:chgData name="Adam Bane" userId="S::adam.bane@tidalscale.com::d23c8273-1dfb-4f24-9802-aefbbf9aa95d" providerId="AD" clId="Web-{F311B081-9B97-D0A0-AAAF-6957526FA2E9}" dt="2020-03-23T21:53:50.645" v="58" actId="1076"/>
          <ac:picMkLst>
            <pc:docMk/>
            <pc:sldMk cId="989558546" sldId="1024"/>
            <ac:picMk id="24" creationId="{F91BF191-BE0B-574D-93D0-024E07DA9D64}"/>
          </ac:picMkLst>
        </pc:picChg>
      </pc:sldChg>
      <pc:sldChg chg="modSp">
        <pc:chgData name="Adam Bane" userId="S::adam.bane@tidalscale.com::d23c8273-1dfb-4f24-9802-aefbbf9aa95d" providerId="AD" clId="Web-{F311B081-9B97-D0A0-AAAF-6957526FA2E9}" dt="2020-03-23T21:46:29.529" v="9" actId="1076"/>
        <pc:sldMkLst>
          <pc:docMk/>
          <pc:sldMk cId="2066887863" sldId="1025"/>
        </pc:sldMkLst>
        <pc:grpChg chg="mod">
          <ac:chgData name="Adam Bane" userId="S::adam.bane@tidalscale.com::d23c8273-1dfb-4f24-9802-aefbbf9aa95d" providerId="AD" clId="Web-{F311B081-9B97-D0A0-AAAF-6957526FA2E9}" dt="2020-03-23T21:46:29.529" v="9" actId="1076"/>
          <ac:grpSpMkLst>
            <pc:docMk/>
            <pc:sldMk cId="2066887863" sldId="1025"/>
            <ac:grpSpMk id="8" creationId="{06233A61-6946-274D-B2CA-28A7B16B0EE8}"/>
          </ac:grpSpMkLst>
        </pc:grpChg>
        <pc:grpChg chg="mod">
          <ac:chgData name="Adam Bane" userId="S::adam.bane@tidalscale.com::d23c8273-1dfb-4f24-9802-aefbbf9aa95d" providerId="AD" clId="Web-{F311B081-9B97-D0A0-AAAF-6957526FA2E9}" dt="2020-03-23T21:46:22.482" v="8" actId="1076"/>
          <ac:grpSpMkLst>
            <pc:docMk/>
            <pc:sldMk cId="2066887863" sldId="1025"/>
            <ac:grpSpMk id="9" creationId="{559AF323-600C-7F47-ADBD-DD823312AB4E}"/>
          </ac:grpSpMkLst>
        </pc:grpChg>
      </pc:sldChg>
    </pc:docChg>
  </pc:docChgLst>
  <pc:docChgLst>
    <pc:chgData name="Adam Bane" userId="S::adam.bane@tidalscale.com::d23c8273-1dfb-4f24-9802-aefbbf9aa95d" providerId="AD" clId="Web-{668BF940-13A3-7213-BEF0-F45BB32ABFAA}"/>
    <pc:docChg chg="modSld">
      <pc:chgData name="Adam Bane" userId="S::adam.bane@tidalscale.com::d23c8273-1dfb-4f24-9802-aefbbf9aa95d" providerId="AD" clId="Web-{668BF940-13A3-7213-BEF0-F45BB32ABFAA}" dt="2020-03-23T18:50:27.181" v="266" actId="1076"/>
      <pc:docMkLst>
        <pc:docMk/>
      </pc:docMkLst>
      <pc:sldChg chg="addSp modSp addAnim">
        <pc:chgData name="Adam Bane" userId="S::adam.bane@tidalscale.com::d23c8273-1dfb-4f24-9802-aefbbf9aa95d" providerId="AD" clId="Web-{668BF940-13A3-7213-BEF0-F45BB32ABFAA}" dt="2020-03-23T18:50:27.181" v="266" actId="1076"/>
        <pc:sldMkLst>
          <pc:docMk/>
          <pc:sldMk cId="989558546" sldId="1024"/>
        </pc:sldMkLst>
        <pc:spChg chg="add mod">
          <ac:chgData name="Adam Bane" userId="S::adam.bane@tidalscale.com::d23c8273-1dfb-4f24-9802-aefbbf9aa95d" providerId="AD" clId="Web-{668BF940-13A3-7213-BEF0-F45BB32ABFAA}" dt="2020-03-23T18:48:57.598" v="198" actId="1076"/>
          <ac:spMkLst>
            <pc:docMk/>
            <pc:sldMk cId="989558546" sldId="1024"/>
            <ac:spMk id="3" creationId="{994D5F93-686A-44B9-8E4F-F47404728D1B}"/>
          </ac:spMkLst>
        </pc:spChg>
        <pc:spChg chg="mod">
          <ac:chgData name="Adam Bane" userId="S::adam.bane@tidalscale.com::d23c8273-1dfb-4f24-9802-aefbbf9aa95d" providerId="AD" clId="Web-{668BF940-13A3-7213-BEF0-F45BB32ABFAA}" dt="2020-03-23T18:33:53.615" v="7" actId="20577"/>
          <ac:spMkLst>
            <pc:docMk/>
            <pc:sldMk cId="989558546" sldId="1024"/>
            <ac:spMk id="5" creationId="{4876586E-04E4-BA47-BD6D-512AF3FBB966}"/>
          </ac:spMkLst>
        </pc:spChg>
        <pc:spChg chg="mod">
          <ac:chgData name="Adam Bane" userId="S::adam.bane@tidalscale.com::d23c8273-1dfb-4f24-9802-aefbbf9aa95d" providerId="AD" clId="Web-{668BF940-13A3-7213-BEF0-F45BB32ABFAA}" dt="2020-03-23T18:40:17.103" v="125" actId="20577"/>
          <ac:spMkLst>
            <pc:docMk/>
            <pc:sldMk cId="989558546" sldId="1024"/>
            <ac:spMk id="6" creationId="{B2CBE8C2-577B-454C-8E09-7534B5CFC862}"/>
          </ac:spMkLst>
        </pc:spChg>
        <pc:spChg chg="add mod">
          <ac:chgData name="Adam Bane" userId="S::adam.bane@tidalscale.com::d23c8273-1dfb-4f24-9802-aefbbf9aa95d" providerId="AD" clId="Web-{668BF940-13A3-7213-BEF0-F45BB32ABFAA}" dt="2020-03-23T18:49:34.990" v="213" actId="1076"/>
          <ac:spMkLst>
            <pc:docMk/>
            <pc:sldMk cId="989558546" sldId="1024"/>
            <ac:spMk id="9" creationId="{326CB64E-343C-49B2-9CC5-31365222542C}"/>
          </ac:spMkLst>
        </pc:spChg>
        <pc:spChg chg="add mod">
          <ac:chgData name="Adam Bane" userId="S::adam.bane@tidalscale.com::d23c8273-1dfb-4f24-9802-aefbbf9aa95d" providerId="AD" clId="Web-{668BF940-13A3-7213-BEF0-F45BB32ABFAA}" dt="2020-03-23T18:50:19.588" v="265" actId="1076"/>
          <ac:spMkLst>
            <pc:docMk/>
            <pc:sldMk cId="989558546" sldId="1024"/>
            <ac:spMk id="10" creationId="{18BABF69-B64B-40F0-86DC-6C5225179965}"/>
          </ac:spMkLst>
        </pc:spChg>
        <pc:spChg chg="mod">
          <ac:chgData name="Adam Bane" userId="S::adam.bane@tidalscale.com::d23c8273-1dfb-4f24-9802-aefbbf9aa95d" providerId="AD" clId="Web-{668BF940-13A3-7213-BEF0-F45BB32ABFAA}" dt="2020-03-23T18:35:54.297" v="25" actId="20577"/>
          <ac:spMkLst>
            <pc:docMk/>
            <pc:sldMk cId="989558546" sldId="1024"/>
            <ac:spMk id="11" creationId="{8813716A-B75C-EF47-9387-B79B954D1171}"/>
          </ac:spMkLst>
        </pc:spChg>
        <pc:spChg chg="mod">
          <ac:chgData name="Adam Bane" userId="S::adam.bane@tidalscale.com::d23c8273-1dfb-4f24-9802-aefbbf9aa95d" providerId="AD" clId="Web-{668BF940-13A3-7213-BEF0-F45BB32ABFAA}" dt="2020-03-23T18:36:03.309" v="27" actId="20577"/>
          <ac:spMkLst>
            <pc:docMk/>
            <pc:sldMk cId="989558546" sldId="1024"/>
            <ac:spMk id="12" creationId="{666C51DC-A65E-F743-A215-613AC43094FB}"/>
          </ac:spMkLst>
        </pc:spChg>
        <pc:spChg chg="mod">
          <ac:chgData name="Adam Bane" userId="S::adam.bane@tidalscale.com::d23c8273-1dfb-4f24-9802-aefbbf9aa95d" providerId="AD" clId="Web-{668BF940-13A3-7213-BEF0-F45BB32ABFAA}" dt="2020-03-23T18:36:05.731" v="28" actId="20577"/>
          <ac:spMkLst>
            <pc:docMk/>
            <pc:sldMk cId="989558546" sldId="1024"/>
            <ac:spMk id="13" creationId="{0D5FDD71-45DE-6A46-9A08-FC06AB45576F}"/>
          </ac:spMkLst>
        </pc:spChg>
        <pc:spChg chg="mod">
          <ac:chgData name="Adam Bane" userId="S::adam.bane@tidalscale.com::d23c8273-1dfb-4f24-9802-aefbbf9aa95d" providerId="AD" clId="Web-{668BF940-13A3-7213-BEF0-F45BB32ABFAA}" dt="2020-03-23T18:49:04.770" v="200" actId="20577"/>
          <ac:spMkLst>
            <pc:docMk/>
            <pc:sldMk cId="989558546" sldId="1024"/>
            <ac:spMk id="15" creationId="{89CBC51A-7127-5D44-8BD5-50567460666E}"/>
          </ac:spMkLst>
        </pc:spChg>
        <pc:spChg chg="mod">
          <ac:chgData name="Adam Bane" userId="S::adam.bane@tidalscale.com::d23c8273-1dfb-4f24-9802-aefbbf9aa95d" providerId="AD" clId="Web-{668BF940-13A3-7213-BEF0-F45BB32ABFAA}" dt="2020-03-23T18:49:19.630" v="205" actId="1076"/>
          <ac:spMkLst>
            <pc:docMk/>
            <pc:sldMk cId="989558546" sldId="1024"/>
            <ac:spMk id="21" creationId="{C1C1DF6B-7D5B-294D-AC2E-1D9F841208E7}"/>
          </ac:spMkLst>
        </pc:spChg>
        <pc:spChg chg="mod">
          <ac:chgData name="Adam Bane" userId="S::adam.bane@tidalscale.com::d23c8273-1dfb-4f24-9802-aefbbf9aa95d" providerId="AD" clId="Web-{668BF940-13A3-7213-BEF0-F45BB32ABFAA}" dt="2020-03-23T18:48:21.487" v="172" actId="20577"/>
          <ac:spMkLst>
            <pc:docMk/>
            <pc:sldMk cId="989558546" sldId="1024"/>
            <ac:spMk id="22" creationId="{AABCEA5B-F7A6-6946-88AA-072B5AC1CC78}"/>
          </ac:spMkLst>
        </pc:spChg>
        <pc:spChg chg="mod">
          <ac:chgData name="Adam Bane" userId="S::adam.bane@tidalscale.com::d23c8273-1dfb-4f24-9802-aefbbf9aa95d" providerId="AD" clId="Web-{668BF940-13A3-7213-BEF0-F45BB32ABFAA}" dt="2020-03-23T18:50:00.960" v="236" actId="20577"/>
          <ac:spMkLst>
            <pc:docMk/>
            <pc:sldMk cId="989558546" sldId="1024"/>
            <ac:spMk id="23" creationId="{D982F426-D62A-5D41-8ACD-D74D67871A47}"/>
          </ac:spMkLst>
        </pc:spChg>
        <pc:spChg chg="mod">
          <ac:chgData name="Adam Bane" userId="S::adam.bane@tidalscale.com::d23c8273-1dfb-4f24-9802-aefbbf9aa95d" providerId="AD" clId="Web-{668BF940-13A3-7213-BEF0-F45BB32ABFAA}" dt="2020-03-23T18:48:42.457" v="177" actId="20577"/>
          <ac:spMkLst>
            <pc:docMk/>
            <pc:sldMk cId="989558546" sldId="1024"/>
            <ac:spMk id="27" creationId="{D6C8A8F2-CB58-D543-B6DC-65A557A9836D}"/>
          </ac:spMkLst>
        </pc:spChg>
        <pc:spChg chg="mod">
          <ac:chgData name="Adam Bane" userId="S::adam.bane@tidalscale.com::d23c8273-1dfb-4f24-9802-aefbbf9aa95d" providerId="AD" clId="Web-{668BF940-13A3-7213-BEF0-F45BB32ABFAA}" dt="2020-03-23T18:50:27.181" v="266" actId="1076"/>
          <ac:spMkLst>
            <pc:docMk/>
            <pc:sldMk cId="989558546" sldId="1024"/>
            <ac:spMk id="28" creationId="{73243CE7-DE5B-C44D-94CA-A072EF82C405}"/>
          </ac:spMkLst>
        </pc:spChg>
        <pc:picChg chg="mod">
          <ac:chgData name="Adam Bane" userId="S::adam.bane@tidalscale.com::d23c8273-1dfb-4f24-9802-aefbbf9aa95d" providerId="AD" clId="Web-{668BF940-13A3-7213-BEF0-F45BB32ABFAA}" dt="2020-03-23T18:40:41.995" v="127" actId="1076"/>
          <ac:picMkLst>
            <pc:docMk/>
            <pc:sldMk cId="989558546" sldId="1024"/>
            <ac:picMk id="4" creationId="{717349E5-1AF8-CC46-954D-236261F9F2EC}"/>
          </ac:picMkLst>
        </pc:picChg>
      </pc:sldChg>
    </pc:docChg>
  </pc:docChgLst>
  <pc:docChgLst>
    <pc:chgData name="Eric Fitzpatrick" userId="72d7d6e7-3611-42b3-a0f5-fed29eccbf75" providerId="ADAL" clId="{12BFDBD8-6A43-9243-8F49-E856B2789F1E}"/>
    <pc:docChg chg="addSld delSld modSld">
      <pc:chgData name="Eric Fitzpatrick" userId="72d7d6e7-3611-42b3-a0f5-fed29eccbf75" providerId="ADAL" clId="{12BFDBD8-6A43-9243-8F49-E856B2789F1E}" dt="2020-03-18T23:52:28.839" v="37" actId="2696"/>
      <pc:docMkLst>
        <pc:docMk/>
      </pc:docMkLst>
      <pc:sldChg chg="del">
        <pc:chgData name="Eric Fitzpatrick" userId="72d7d6e7-3611-42b3-a0f5-fed29eccbf75" providerId="ADAL" clId="{12BFDBD8-6A43-9243-8F49-E856B2789F1E}" dt="2020-03-18T23:52:27.616" v="3" actId="2696"/>
        <pc:sldMkLst>
          <pc:docMk/>
          <pc:sldMk cId="3225510502" sldId="963"/>
        </pc:sldMkLst>
      </pc:sldChg>
      <pc:sldChg chg="del">
        <pc:chgData name="Eric Fitzpatrick" userId="72d7d6e7-3611-42b3-a0f5-fed29eccbf75" providerId="ADAL" clId="{12BFDBD8-6A43-9243-8F49-E856B2789F1E}" dt="2020-03-18T23:52:27.592" v="2" actId="2696"/>
        <pc:sldMkLst>
          <pc:docMk/>
          <pc:sldMk cId="1474113998" sldId="964"/>
        </pc:sldMkLst>
      </pc:sldChg>
      <pc:sldChg chg="del">
        <pc:chgData name="Eric Fitzpatrick" userId="72d7d6e7-3611-42b3-a0f5-fed29eccbf75" providerId="ADAL" clId="{12BFDBD8-6A43-9243-8F49-E856B2789F1E}" dt="2020-03-18T23:52:27.645" v="4" actId="2696"/>
        <pc:sldMkLst>
          <pc:docMk/>
          <pc:sldMk cId="3793060185" sldId="965"/>
        </pc:sldMkLst>
      </pc:sldChg>
      <pc:sldChg chg="del">
        <pc:chgData name="Eric Fitzpatrick" userId="72d7d6e7-3611-42b3-a0f5-fed29eccbf75" providerId="ADAL" clId="{12BFDBD8-6A43-9243-8F49-E856B2789F1E}" dt="2020-03-18T23:52:28.148" v="14" actId="2696"/>
        <pc:sldMkLst>
          <pc:docMk/>
          <pc:sldMk cId="3603669456" sldId="969"/>
        </pc:sldMkLst>
      </pc:sldChg>
      <pc:sldChg chg="del">
        <pc:chgData name="Eric Fitzpatrick" userId="72d7d6e7-3611-42b3-a0f5-fed29eccbf75" providerId="ADAL" clId="{12BFDBD8-6A43-9243-8F49-E856B2789F1E}" dt="2020-03-18T23:52:27.765" v="7" actId="2696"/>
        <pc:sldMkLst>
          <pc:docMk/>
          <pc:sldMk cId="1239954746" sldId="970"/>
        </pc:sldMkLst>
      </pc:sldChg>
      <pc:sldChg chg="del">
        <pc:chgData name="Eric Fitzpatrick" userId="72d7d6e7-3611-42b3-a0f5-fed29eccbf75" providerId="ADAL" clId="{12BFDBD8-6A43-9243-8F49-E856B2789F1E}" dt="2020-03-18T23:52:27.791" v="8" actId="2696"/>
        <pc:sldMkLst>
          <pc:docMk/>
          <pc:sldMk cId="3582962306" sldId="971"/>
        </pc:sldMkLst>
      </pc:sldChg>
      <pc:sldChg chg="del">
        <pc:chgData name="Eric Fitzpatrick" userId="72d7d6e7-3611-42b3-a0f5-fed29eccbf75" providerId="ADAL" clId="{12BFDBD8-6A43-9243-8F49-E856B2789F1E}" dt="2020-03-18T23:52:27.943" v="10" actId="2696"/>
        <pc:sldMkLst>
          <pc:docMk/>
          <pc:sldMk cId="1870605343" sldId="972"/>
        </pc:sldMkLst>
      </pc:sldChg>
      <pc:sldChg chg="del">
        <pc:chgData name="Eric Fitzpatrick" userId="72d7d6e7-3611-42b3-a0f5-fed29eccbf75" providerId="ADAL" clId="{12BFDBD8-6A43-9243-8F49-E856B2789F1E}" dt="2020-03-18T23:52:28.021" v="11" actId="2696"/>
        <pc:sldMkLst>
          <pc:docMk/>
          <pc:sldMk cId="3911742680" sldId="973"/>
        </pc:sldMkLst>
      </pc:sldChg>
      <pc:sldChg chg="del">
        <pc:chgData name="Eric Fitzpatrick" userId="72d7d6e7-3611-42b3-a0f5-fed29eccbf75" providerId="ADAL" clId="{12BFDBD8-6A43-9243-8F49-E856B2789F1E}" dt="2020-03-18T23:52:28.133" v="13" actId="2696"/>
        <pc:sldMkLst>
          <pc:docMk/>
          <pc:sldMk cId="3887060110" sldId="975"/>
        </pc:sldMkLst>
      </pc:sldChg>
      <pc:sldChg chg="del">
        <pc:chgData name="Eric Fitzpatrick" userId="72d7d6e7-3611-42b3-a0f5-fed29eccbf75" providerId="ADAL" clId="{12BFDBD8-6A43-9243-8F49-E856B2789F1E}" dt="2020-03-18T23:52:28.162" v="15" actId="2696"/>
        <pc:sldMkLst>
          <pc:docMk/>
          <pc:sldMk cId="962690907" sldId="976"/>
        </pc:sldMkLst>
      </pc:sldChg>
      <pc:sldChg chg="del">
        <pc:chgData name="Eric Fitzpatrick" userId="72d7d6e7-3611-42b3-a0f5-fed29eccbf75" providerId="ADAL" clId="{12BFDBD8-6A43-9243-8F49-E856B2789F1E}" dt="2020-03-18T23:52:28.172" v="16" actId="2696"/>
        <pc:sldMkLst>
          <pc:docMk/>
          <pc:sldMk cId="1709630525" sldId="977"/>
        </pc:sldMkLst>
      </pc:sldChg>
      <pc:sldChg chg="del">
        <pc:chgData name="Eric Fitzpatrick" userId="72d7d6e7-3611-42b3-a0f5-fed29eccbf75" providerId="ADAL" clId="{12BFDBD8-6A43-9243-8F49-E856B2789F1E}" dt="2020-03-18T23:52:28.184" v="17" actId="2696"/>
        <pc:sldMkLst>
          <pc:docMk/>
          <pc:sldMk cId="3280233985" sldId="978"/>
        </pc:sldMkLst>
      </pc:sldChg>
      <pc:sldChg chg="del">
        <pc:chgData name="Eric Fitzpatrick" userId="72d7d6e7-3611-42b3-a0f5-fed29eccbf75" providerId="ADAL" clId="{12BFDBD8-6A43-9243-8F49-E856B2789F1E}" dt="2020-03-18T23:52:28.194" v="18" actId="2696"/>
        <pc:sldMkLst>
          <pc:docMk/>
          <pc:sldMk cId="714198841" sldId="979"/>
        </pc:sldMkLst>
      </pc:sldChg>
      <pc:sldChg chg="del">
        <pc:chgData name="Eric Fitzpatrick" userId="72d7d6e7-3611-42b3-a0f5-fed29eccbf75" providerId="ADAL" clId="{12BFDBD8-6A43-9243-8F49-E856B2789F1E}" dt="2020-03-18T23:52:28.219" v="20" actId="2696"/>
        <pc:sldMkLst>
          <pc:docMk/>
          <pc:sldMk cId="1902647221" sldId="980"/>
        </pc:sldMkLst>
      </pc:sldChg>
      <pc:sldChg chg="del">
        <pc:chgData name="Eric Fitzpatrick" userId="72d7d6e7-3611-42b3-a0f5-fed29eccbf75" providerId="ADAL" clId="{12BFDBD8-6A43-9243-8F49-E856B2789F1E}" dt="2020-03-18T23:52:28.230" v="21" actId="2696"/>
        <pc:sldMkLst>
          <pc:docMk/>
          <pc:sldMk cId="405520518" sldId="981"/>
        </pc:sldMkLst>
      </pc:sldChg>
      <pc:sldChg chg="del">
        <pc:chgData name="Eric Fitzpatrick" userId="72d7d6e7-3611-42b3-a0f5-fed29eccbf75" providerId="ADAL" clId="{12BFDBD8-6A43-9243-8F49-E856B2789F1E}" dt="2020-03-18T23:52:28.261" v="22" actId="2696"/>
        <pc:sldMkLst>
          <pc:docMk/>
          <pc:sldMk cId="2791276744" sldId="982"/>
        </pc:sldMkLst>
      </pc:sldChg>
      <pc:sldChg chg="del">
        <pc:chgData name="Eric Fitzpatrick" userId="72d7d6e7-3611-42b3-a0f5-fed29eccbf75" providerId="ADAL" clId="{12BFDBD8-6A43-9243-8F49-E856B2789F1E}" dt="2020-03-18T23:52:28.839" v="37" actId="2696"/>
        <pc:sldMkLst>
          <pc:docMk/>
          <pc:sldMk cId="3551224854" sldId="983"/>
        </pc:sldMkLst>
      </pc:sldChg>
      <pc:sldChg chg="del">
        <pc:chgData name="Eric Fitzpatrick" userId="72d7d6e7-3611-42b3-a0f5-fed29eccbf75" providerId="ADAL" clId="{12BFDBD8-6A43-9243-8F49-E856B2789F1E}" dt="2020-03-18T23:52:12.616" v="1" actId="2696"/>
        <pc:sldMkLst>
          <pc:docMk/>
          <pc:sldMk cId="608996517" sldId="987"/>
        </pc:sldMkLst>
      </pc:sldChg>
      <pc:sldChg chg="del">
        <pc:chgData name="Eric Fitzpatrick" userId="72d7d6e7-3611-42b3-a0f5-fed29eccbf75" providerId="ADAL" clId="{12BFDBD8-6A43-9243-8F49-E856B2789F1E}" dt="2020-03-18T23:52:28.377" v="24" actId="2696"/>
        <pc:sldMkLst>
          <pc:docMk/>
          <pc:sldMk cId="1283428027" sldId="988"/>
        </pc:sldMkLst>
      </pc:sldChg>
      <pc:sldChg chg="del">
        <pc:chgData name="Eric Fitzpatrick" userId="72d7d6e7-3611-42b3-a0f5-fed29eccbf75" providerId="ADAL" clId="{12BFDBD8-6A43-9243-8F49-E856B2789F1E}" dt="2020-03-18T23:52:28.327" v="23" actId="2696"/>
        <pc:sldMkLst>
          <pc:docMk/>
          <pc:sldMk cId="825473114" sldId="993"/>
        </pc:sldMkLst>
      </pc:sldChg>
      <pc:sldChg chg="del">
        <pc:chgData name="Eric Fitzpatrick" userId="72d7d6e7-3611-42b3-a0f5-fed29eccbf75" providerId="ADAL" clId="{12BFDBD8-6A43-9243-8F49-E856B2789F1E}" dt="2020-03-18T23:52:28.516" v="27" actId="2696"/>
        <pc:sldMkLst>
          <pc:docMk/>
          <pc:sldMk cId="2934286794" sldId="996"/>
        </pc:sldMkLst>
      </pc:sldChg>
      <pc:sldChg chg="del">
        <pc:chgData name="Eric Fitzpatrick" userId="72d7d6e7-3611-42b3-a0f5-fed29eccbf75" providerId="ADAL" clId="{12BFDBD8-6A43-9243-8F49-E856B2789F1E}" dt="2020-03-18T23:52:28.464" v="26" actId="2696"/>
        <pc:sldMkLst>
          <pc:docMk/>
          <pc:sldMk cId="2335488101" sldId="997"/>
        </pc:sldMkLst>
      </pc:sldChg>
      <pc:sldChg chg="del">
        <pc:chgData name="Eric Fitzpatrick" userId="72d7d6e7-3611-42b3-a0f5-fed29eccbf75" providerId="ADAL" clId="{12BFDBD8-6A43-9243-8F49-E856B2789F1E}" dt="2020-03-18T23:52:28.418" v="25" actId="2696"/>
        <pc:sldMkLst>
          <pc:docMk/>
          <pc:sldMk cId="3093595236" sldId="998"/>
        </pc:sldMkLst>
      </pc:sldChg>
      <pc:sldChg chg="del">
        <pc:chgData name="Eric Fitzpatrick" userId="72d7d6e7-3611-42b3-a0f5-fed29eccbf75" providerId="ADAL" clId="{12BFDBD8-6A43-9243-8F49-E856B2789F1E}" dt="2020-03-18T23:52:28.586" v="28" actId="2696"/>
        <pc:sldMkLst>
          <pc:docMk/>
          <pc:sldMk cId="1725657262" sldId="1001"/>
        </pc:sldMkLst>
      </pc:sldChg>
      <pc:sldChg chg="del">
        <pc:chgData name="Eric Fitzpatrick" userId="72d7d6e7-3611-42b3-a0f5-fed29eccbf75" providerId="ADAL" clId="{12BFDBD8-6A43-9243-8F49-E856B2789F1E}" dt="2020-03-18T23:52:28.639" v="30" actId="2696"/>
        <pc:sldMkLst>
          <pc:docMk/>
          <pc:sldMk cId="1300202418" sldId="1002"/>
        </pc:sldMkLst>
      </pc:sldChg>
      <pc:sldChg chg="del">
        <pc:chgData name="Eric Fitzpatrick" userId="72d7d6e7-3611-42b3-a0f5-fed29eccbf75" providerId="ADAL" clId="{12BFDBD8-6A43-9243-8F49-E856B2789F1E}" dt="2020-03-18T23:52:28.668" v="31" actId="2696"/>
        <pc:sldMkLst>
          <pc:docMk/>
          <pc:sldMk cId="990928760" sldId="1003"/>
        </pc:sldMkLst>
      </pc:sldChg>
      <pc:sldChg chg="del">
        <pc:chgData name="Eric Fitzpatrick" userId="72d7d6e7-3611-42b3-a0f5-fed29eccbf75" providerId="ADAL" clId="{12BFDBD8-6A43-9243-8F49-E856B2789F1E}" dt="2020-03-18T23:52:28.702" v="32" actId="2696"/>
        <pc:sldMkLst>
          <pc:docMk/>
          <pc:sldMk cId="4008073337" sldId="1004"/>
        </pc:sldMkLst>
      </pc:sldChg>
      <pc:sldChg chg="del">
        <pc:chgData name="Eric Fitzpatrick" userId="72d7d6e7-3611-42b3-a0f5-fed29eccbf75" providerId="ADAL" clId="{12BFDBD8-6A43-9243-8F49-E856B2789F1E}" dt="2020-03-18T23:52:28.732" v="33" actId="2696"/>
        <pc:sldMkLst>
          <pc:docMk/>
          <pc:sldMk cId="985243524" sldId="1007"/>
        </pc:sldMkLst>
      </pc:sldChg>
      <pc:sldChg chg="del">
        <pc:chgData name="Eric Fitzpatrick" userId="72d7d6e7-3611-42b3-a0f5-fed29eccbf75" providerId="ADAL" clId="{12BFDBD8-6A43-9243-8F49-E856B2789F1E}" dt="2020-03-18T23:52:28.206" v="19" actId="2696"/>
        <pc:sldMkLst>
          <pc:docMk/>
          <pc:sldMk cId="4267490896" sldId="1008"/>
        </pc:sldMkLst>
      </pc:sldChg>
      <pc:sldChg chg="del">
        <pc:chgData name="Eric Fitzpatrick" userId="72d7d6e7-3611-42b3-a0f5-fed29eccbf75" providerId="ADAL" clId="{12BFDBD8-6A43-9243-8F49-E856B2789F1E}" dt="2020-03-18T23:52:28.103" v="12" actId="2696"/>
        <pc:sldMkLst>
          <pc:docMk/>
          <pc:sldMk cId="4169474039" sldId="1009"/>
        </pc:sldMkLst>
      </pc:sldChg>
      <pc:sldChg chg="del">
        <pc:chgData name="Eric Fitzpatrick" userId="72d7d6e7-3611-42b3-a0f5-fed29eccbf75" providerId="ADAL" clId="{12BFDBD8-6A43-9243-8F49-E856B2789F1E}" dt="2020-03-18T23:52:27.692" v="5" actId="2696"/>
        <pc:sldMkLst>
          <pc:docMk/>
          <pc:sldMk cId="3909145855" sldId="1011"/>
        </pc:sldMkLst>
      </pc:sldChg>
      <pc:sldChg chg="del">
        <pc:chgData name="Eric Fitzpatrick" userId="72d7d6e7-3611-42b3-a0f5-fed29eccbf75" providerId="ADAL" clId="{12BFDBD8-6A43-9243-8F49-E856B2789F1E}" dt="2020-03-18T23:52:27.737" v="6" actId="2696"/>
        <pc:sldMkLst>
          <pc:docMk/>
          <pc:sldMk cId="2961750817" sldId="1012"/>
        </pc:sldMkLst>
      </pc:sldChg>
      <pc:sldChg chg="del">
        <pc:chgData name="Eric Fitzpatrick" userId="72d7d6e7-3611-42b3-a0f5-fed29eccbf75" providerId="ADAL" clId="{12BFDBD8-6A43-9243-8F49-E856B2789F1E}" dt="2020-03-18T23:52:28.803" v="35" actId="2696"/>
        <pc:sldMkLst>
          <pc:docMk/>
          <pc:sldMk cId="3146053985" sldId="1013"/>
        </pc:sldMkLst>
      </pc:sldChg>
      <pc:sldChg chg="del">
        <pc:chgData name="Eric Fitzpatrick" userId="72d7d6e7-3611-42b3-a0f5-fed29eccbf75" providerId="ADAL" clId="{12BFDBD8-6A43-9243-8F49-E856B2789F1E}" dt="2020-03-18T23:52:28.761" v="34" actId="2696"/>
        <pc:sldMkLst>
          <pc:docMk/>
          <pc:sldMk cId="4125368747" sldId="1014"/>
        </pc:sldMkLst>
      </pc:sldChg>
      <pc:sldChg chg="del">
        <pc:chgData name="Eric Fitzpatrick" userId="72d7d6e7-3611-42b3-a0f5-fed29eccbf75" providerId="ADAL" clId="{12BFDBD8-6A43-9243-8F49-E856B2789F1E}" dt="2020-03-18T23:52:28.616" v="29" actId="2696"/>
        <pc:sldMkLst>
          <pc:docMk/>
          <pc:sldMk cId="828551775" sldId="1015"/>
        </pc:sldMkLst>
      </pc:sldChg>
      <pc:sldChg chg="del">
        <pc:chgData name="Eric Fitzpatrick" userId="72d7d6e7-3611-42b3-a0f5-fed29eccbf75" providerId="ADAL" clId="{12BFDBD8-6A43-9243-8F49-E856B2789F1E}" dt="2020-03-18T23:52:27.862" v="9" actId="2696"/>
        <pc:sldMkLst>
          <pc:docMk/>
          <pc:sldMk cId="3392851147" sldId="1016"/>
        </pc:sldMkLst>
      </pc:sldChg>
      <pc:sldChg chg="del">
        <pc:chgData name="Eric Fitzpatrick" userId="72d7d6e7-3611-42b3-a0f5-fed29eccbf75" providerId="ADAL" clId="{12BFDBD8-6A43-9243-8F49-E856B2789F1E}" dt="2020-03-18T23:52:28.824" v="36" actId="2696"/>
        <pc:sldMkLst>
          <pc:docMk/>
          <pc:sldMk cId="739988446" sldId="1017"/>
        </pc:sldMkLst>
      </pc:sldChg>
      <pc:sldChg chg="add setBg">
        <pc:chgData name="Eric Fitzpatrick" userId="72d7d6e7-3611-42b3-a0f5-fed29eccbf75" providerId="ADAL" clId="{12BFDBD8-6A43-9243-8F49-E856B2789F1E}" dt="2020-03-18T23:52:07.154" v="0"/>
        <pc:sldMkLst>
          <pc:docMk/>
          <pc:sldMk cId="3807645958" sldId="1018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547984961" sldId="1019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634598323" sldId="1020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304404430" sldId="1021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846312408" sldId="1022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3890718739" sldId="1023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989558546" sldId="1024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2066887863" sldId="1025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1937845447" sldId="1026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10610860" sldId="1027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129116019" sldId="1028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651335050" sldId="1029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320080658" sldId="1030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1864667691" sldId="1031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4056678176" sldId="1032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1946787657" sldId="1033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215422023" sldId="1034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4179566907" sldId="1035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701282213" sldId="1036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2946865392" sldId="1037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1754351874" sldId="1038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3058116941" sldId="1039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3108455602" sldId="1040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2338857083" sldId="1041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1772999282" sldId="1042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1262075637" sldId="1043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3717124840" sldId="1044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3747612616" sldId="1045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2811353430" sldId="1046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3672354790" sldId="1047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193648928" sldId="1048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3363231155" sldId="1049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126841694" sldId="1050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3182027799" sldId="1051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1230338177" sldId="1052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38593013" sldId="1053"/>
        </pc:sldMkLst>
      </pc:sldChg>
      <pc:sldChg chg="add">
        <pc:chgData name="Eric Fitzpatrick" userId="72d7d6e7-3611-42b3-a0f5-fed29eccbf75" providerId="ADAL" clId="{12BFDBD8-6A43-9243-8F49-E856B2789F1E}" dt="2020-03-18T23:52:07.154" v="0"/>
        <pc:sldMkLst>
          <pc:docMk/>
          <pc:sldMk cId="1018776755" sldId="1054"/>
        </pc:sldMkLst>
      </pc:sldChg>
    </pc:docChg>
  </pc:docChgLst>
  <pc:docChgLst>
    <pc:chgData name="Juhi Muthal" userId="4a86fc30-9339-46e4-afc1-55407d812e68" providerId="ADAL" clId="{1F9DC360-BF4D-6D4F-A945-4A730F696C7F}"/>
    <pc:docChg chg="undo custSel modSld">
      <pc:chgData name="Juhi Muthal" userId="4a86fc30-9339-46e4-afc1-55407d812e68" providerId="ADAL" clId="{1F9DC360-BF4D-6D4F-A945-4A730F696C7F}" dt="2020-06-15T17:43:04.360" v="20" actId="1036"/>
      <pc:docMkLst>
        <pc:docMk/>
      </pc:docMkLst>
      <pc:sldChg chg="addSp modSp modAnim">
        <pc:chgData name="Juhi Muthal" userId="4a86fc30-9339-46e4-afc1-55407d812e68" providerId="ADAL" clId="{1F9DC360-BF4D-6D4F-A945-4A730F696C7F}" dt="2020-06-15T17:43:04.360" v="20" actId="1036"/>
        <pc:sldMkLst>
          <pc:docMk/>
          <pc:sldMk cId="1018776755" sldId="1054"/>
        </pc:sldMkLst>
        <pc:spChg chg="mod">
          <ac:chgData name="Juhi Muthal" userId="4a86fc30-9339-46e4-afc1-55407d812e68" providerId="ADAL" clId="{1F9DC360-BF4D-6D4F-A945-4A730F696C7F}" dt="2020-06-15T17:41:59.681" v="11" actId="170"/>
          <ac:spMkLst>
            <pc:docMk/>
            <pc:sldMk cId="1018776755" sldId="1054"/>
            <ac:spMk id="7" creationId="{9C2DEE4A-A292-9B4D-A136-14CAE197320D}"/>
          </ac:spMkLst>
        </pc:spChg>
        <pc:spChg chg="mod">
          <ac:chgData name="Juhi Muthal" userId="4a86fc30-9339-46e4-afc1-55407d812e68" providerId="ADAL" clId="{1F9DC360-BF4D-6D4F-A945-4A730F696C7F}" dt="2020-06-15T17:41:48.798" v="10" actId="164"/>
          <ac:spMkLst>
            <pc:docMk/>
            <pc:sldMk cId="1018776755" sldId="1054"/>
            <ac:spMk id="8" creationId="{00AEB2D7-D9FD-0344-BAF0-AF3F05A76F7B}"/>
          </ac:spMkLst>
        </pc:spChg>
        <pc:grpChg chg="add mod">
          <ac:chgData name="Juhi Muthal" userId="4a86fc30-9339-46e4-afc1-55407d812e68" providerId="ADAL" clId="{1F9DC360-BF4D-6D4F-A945-4A730F696C7F}" dt="2020-06-15T17:42:05.084" v="13" actId="1076"/>
          <ac:grpSpMkLst>
            <pc:docMk/>
            <pc:sldMk cId="1018776755" sldId="1054"/>
            <ac:grpSpMk id="10" creationId="{8CFF8ED9-E8CA-C040-8CFD-A3A0B414F215}"/>
          </ac:grpSpMkLst>
        </pc:grpChg>
        <pc:picChg chg="mod">
          <ac:chgData name="Juhi Muthal" userId="4a86fc30-9339-46e4-afc1-55407d812e68" providerId="ADAL" clId="{1F9DC360-BF4D-6D4F-A945-4A730F696C7F}" dt="2020-06-15T17:41:48.798" v="10" actId="164"/>
          <ac:picMkLst>
            <pc:docMk/>
            <pc:sldMk cId="1018776755" sldId="1054"/>
            <ac:picMk id="4" creationId="{F6402067-91C5-0848-B6F6-26F0288E7DE3}"/>
          </ac:picMkLst>
        </pc:picChg>
        <pc:picChg chg="mod">
          <ac:chgData name="Juhi Muthal" userId="4a86fc30-9339-46e4-afc1-55407d812e68" providerId="ADAL" clId="{1F9DC360-BF4D-6D4F-A945-4A730F696C7F}" dt="2020-06-15T17:42:20.819" v="15" actId="1076"/>
          <ac:picMkLst>
            <pc:docMk/>
            <pc:sldMk cId="1018776755" sldId="1054"/>
            <ac:picMk id="5" creationId="{0CED40F8-A823-D343-BCFF-B730A9421E8F}"/>
          </ac:picMkLst>
        </pc:picChg>
        <pc:picChg chg="add mod">
          <ac:chgData name="Juhi Muthal" userId="4a86fc30-9339-46e4-afc1-55407d812e68" providerId="ADAL" clId="{1F9DC360-BF4D-6D4F-A945-4A730F696C7F}" dt="2020-06-15T17:43:04.360" v="20" actId="1036"/>
          <ac:picMkLst>
            <pc:docMk/>
            <pc:sldMk cId="1018776755" sldId="1054"/>
            <ac:picMk id="9" creationId="{64F899BB-69F8-0940-9439-E80737AE6B88}"/>
          </ac:picMkLst>
        </pc:picChg>
      </pc:sldChg>
    </pc:docChg>
  </pc:docChgLst>
  <pc:docChgLst>
    <pc:chgData name="Gary Smerdon" userId="591f01db-4cb5-4d87-a83d-3436d883cd1f" providerId="ADAL" clId="{161590EA-4048-A945-B176-6405549B4339}"/>
    <pc:docChg chg="modSld">
      <pc:chgData name="Gary Smerdon" userId="591f01db-4cb5-4d87-a83d-3436d883cd1f" providerId="ADAL" clId="{161590EA-4048-A945-B176-6405549B4339}" dt="2020-03-23T14:36:26.068" v="6"/>
      <pc:docMkLst>
        <pc:docMk/>
      </pc:docMkLst>
      <pc:sldChg chg="modAnim">
        <pc:chgData name="Gary Smerdon" userId="591f01db-4cb5-4d87-a83d-3436d883cd1f" providerId="ADAL" clId="{161590EA-4048-A945-B176-6405549B4339}" dt="2020-03-23T14:35:15.531" v="3"/>
        <pc:sldMkLst>
          <pc:docMk/>
          <pc:sldMk cId="304404430" sldId="1021"/>
        </pc:sldMkLst>
      </pc:sldChg>
      <pc:sldChg chg="modAnim">
        <pc:chgData name="Gary Smerdon" userId="591f01db-4cb5-4d87-a83d-3436d883cd1f" providerId="ADAL" clId="{161590EA-4048-A945-B176-6405549B4339}" dt="2020-03-23T14:36:26.068" v="6"/>
        <pc:sldMkLst>
          <pc:docMk/>
          <pc:sldMk cId="846312408" sldId="1022"/>
        </pc:sldMkLst>
      </pc:sldChg>
    </pc:docChg>
  </pc:docChgLst>
  <pc:docChgLst>
    <pc:chgData name="Juhi Muthal" userId="4a86fc30-9339-46e4-afc1-55407d812e68" providerId="ADAL" clId="{5EB59AEC-EA65-284B-9410-6CFBA9FAAA5A}"/>
    <pc:docChg chg="addSld modSld sldOrd">
      <pc:chgData name="Juhi Muthal" userId="4a86fc30-9339-46e4-afc1-55407d812e68" providerId="ADAL" clId="{5EB59AEC-EA65-284B-9410-6CFBA9FAAA5A}" dt="2020-08-04T17:00:30.242" v="1"/>
      <pc:docMkLst>
        <pc:docMk/>
      </pc:docMkLst>
      <pc:sldChg chg="add ord">
        <pc:chgData name="Juhi Muthal" userId="4a86fc30-9339-46e4-afc1-55407d812e68" providerId="ADAL" clId="{5EB59AEC-EA65-284B-9410-6CFBA9FAAA5A}" dt="2020-08-04T17:00:30.242" v="1"/>
        <pc:sldMkLst>
          <pc:docMk/>
          <pc:sldMk cId="1158048566" sldId="3379"/>
        </pc:sldMkLst>
      </pc:sldChg>
      <pc:sldChg chg="add">
        <pc:chgData name="Juhi Muthal" userId="4a86fc30-9339-46e4-afc1-55407d812e68" providerId="ADAL" clId="{5EB59AEC-EA65-284B-9410-6CFBA9FAAA5A}" dt="2020-08-04T17:00:25.262" v="0"/>
        <pc:sldMkLst>
          <pc:docMk/>
          <pc:sldMk cId="1898150038" sldId="3380"/>
        </pc:sldMkLst>
      </pc:sldChg>
    </pc:docChg>
  </pc:docChgLst>
  <pc:docChgLst>
    <pc:chgData name="Juhi Muthal" userId="4a86fc30-9339-46e4-afc1-55407d812e68" providerId="ADAL" clId="{E6A0C9A1-8681-134A-B7F6-78E4FA2948D7}"/>
    <pc:docChg chg="custSel addSld delSld modSld">
      <pc:chgData name="Juhi Muthal" userId="4a86fc30-9339-46e4-afc1-55407d812e68" providerId="ADAL" clId="{E6A0C9A1-8681-134A-B7F6-78E4FA2948D7}" dt="2020-05-07T18:01:46.062" v="956" actId="20577"/>
      <pc:docMkLst>
        <pc:docMk/>
      </pc:docMkLst>
      <pc:sldChg chg="del">
        <pc:chgData name="Juhi Muthal" userId="4a86fc30-9339-46e4-afc1-55407d812e68" providerId="ADAL" clId="{E6A0C9A1-8681-134A-B7F6-78E4FA2948D7}" dt="2020-05-07T16:13:28.894" v="1" actId="2696"/>
        <pc:sldMkLst>
          <pc:docMk/>
          <pc:sldMk cId="846312408" sldId="1022"/>
        </pc:sldMkLst>
      </pc:sldChg>
      <pc:sldChg chg="modSp add modAnim">
        <pc:chgData name="Juhi Muthal" userId="4a86fc30-9339-46e4-afc1-55407d812e68" providerId="ADAL" clId="{E6A0C9A1-8681-134A-B7F6-78E4FA2948D7}" dt="2020-05-07T16:14:54.515" v="5"/>
        <pc:sldMkLst>
          <pc:docMk/>
          <pc:sldMk cId="3535653474" sldId="1056"/>
        </pc:sldMkLst>
        <pc:picChg chg="mod">
          <ac:chgData name="Juhi Muthal" userId="4a86fc30-9339-46e4-afc1-55407d812e68" providerId="ADAL" clId="{E6A0C9A1-8681-134A-B7F6-78E4FA2948D7}" dt="2020-05-07T16:14:16.417" v="4"/>
          <ac:picMkLst>
            <pc:docMk/>
            <pc:sldMk cId="3535653474" sldId="1056"/>
            <ac:picMk id="18" creationId="{3BD4AB47-27B6-3841-8CD1-460F21B75C0D}"/>
          </ac:picMkLst>
        </pc:picChg>
      </pc:sldChg>
      <pc:sldChg chg="addSp delSp modSp add delAnim">
        <pc:chgData name="Juhi Muthal" userId="4a86fc30-9339-46e4-afc1-55407d812e68" providerId="ADAL" clId="{E6A0C9A1-8681-134A-B7F6-78E4FA2948D7}" dt="2020-05-07T18:01:46.062" v="956" actId="20577"/>
        <pc:sldMkLst>
          <pc:docMk/>
          <pc:sldMk cId="496491831" sldId="1057"/>
        </pc:sldMkLst>
        <pc:spChg chg="mod">
          <ac:chgData name="Juhi Muthal" userId="4a86fc30-9339-46e4-afc1-55407d812e68" providerId="ADAL" clId="{E6A0C9A1-8681-134A-B7F6-78E4FA2948D7}" dt="2020-05-07T18:01:46.062" v="956" actId="20577"/>
          <ac:spMkLst>
            <pc:docMk/>
            <pc:sldMk cId="496491831" sldId="1057"/>
            <ac:spMk id="12" creationId="{30FFDB61-EE50-9944-A17E-5F9FAF9D86CE}"/>
          </ac:spMkLst>
        </pc:spChg>
        <pc:spChg chg="mod">
          <ac:chgData name="Juhi Muthal" userId="4a86fc30-9339-46e4-afc1-55407d812e68" providerId="ADAL" clId="{E6A0C9A1-8681-134A-B7F6-78E4FA2948D7}" dt="2020-05-07T16:26:27.786" v="570" actId="20577"/>
          <ac:spMkLst>
            <pc:docMk/>
            <pc:sldMk cId="496491831" sldId="1057"/>
            <ac:spMk id="22" creationId="{D72B6C7B-0AF4-8C49-859E-2BC1220835A9}"/>
          </ac:spMkLst>
        </pc:spChg>
        <pc:spChg chg="mod">
          <ac:chgData name="Juhi Muthal" userId="4a86fc30-9339-46e4-afc1-55407d812e68" providerId="ADAL" clId="{E6A0C9A1-8681-134A-B7F6-78E4FA2948D7}" dt="2020-05-07T16:28:40.926" v="946" actId="20577"/>
          <ac:spMkLst>
            <pc:docMk/>
            <pc:sldMk cId="496491831" sldId="1057"/>
            <ac:spMk id="23" creationId="{41E9042A-E87E-AF45-AFF6-A54DB0FC0D56}"/>
          </ac:spMkLst>
        </pc:spChg>
        <pc:spChg chg="mod">
          <ac:chgData name="Juhi Muthal" userId="4a86fc30-9339-46e4-afc1-55407d812e68" providerId="ADAL" clId="{E6A0C9A1-8681-134A-B7F6-78E4FA2948D7}" dt="2020-05-07T16:22:40.430" v="270" actId="255"/>
          <ac:spMkLst>
            <pc:docMk/>
            <pc:sldMk cId="496491831" sldId="1057"/>
            <ac:spMk id="24" creationId="{7C2C5150-208A-5943-8A8E-2A039BC57BCB}"/>
          </ac:spMkLst>
        </pc:spChg>
        <pc:picChg chg="add mod">
          <ac:chgData name="Juhi Muthal" userId="4a86fc30-9339-46e4-afc1-55407d812e68" providerId="ADAL" clId="{E6A0C9A1-8681-134A-B7F6-78E4FA2948D7}" dt="2020-05-07T16:17:57.269" v="24" actId="1076"/>
          <ac:picMkLst>
            <pc:docMk/>
            <pc:sldMk cId="496491831" sldId="1057"/>
            <ac:picMk id="3" creationId="{4325010C-B679-904D-8D4A-11340C1A7210}"/>
          </ac:picMkLst>
        </pc:picChg>
        <pc:picChg chg="del">
          <ac:chgData name="Juhi Muthal" userId="4a86fc30-9339-46e4-afc1-55407d812e68" providerId="ADAL" clId="{E6A0C9A1-8681-134A-B7F6-78E4FA2948D7}" dt="2020-05-07T16:15:30.740" v="15" actId="478"/>
          <ac:picMkLst>
            <pc:docMk/>
            <pc:sldMk cId="496491831" sldId="1057"/>
            <ac:picMk id="5" creationId="{F3101F25-7310-F240-88E7-7AAE0B25D99D}"/>
          </ac:picMkLst>
        </pc:picChg>
        <pc:picChg chg="del">
          <ac:chgData name="Juhi Muthal" userId="4a86fc30-9339-46e4-afc1-55407d812e68" providerId="ADAL" clId="{E6A0C9A1-8681-134A-B7F6-78E4FA2948D7}" dt="2020-05-07T16:15:37.606" v="17" actId="478"/>
          <ac:picMkLst>
            <pc:docMk/>
            <pc:sldMk cId="496491831" sldId="1057"/>
            <ac:picMk id="18" creationId="{EBB8314E-143D-E545-B1D4-A2D218E67D51}"/>
          </ac:picMkLst>
        </pc:picChg>
      </pc:sldChg>
    </pc:docChg>
  </pc:docChgLst>
  <pc:docChgLst>
    <pc:chgData name="Juhi Muthal" userId="S::juhi.muthal@tidalscale.com::4a86fc30-9339-46e4-afc1-55407d812e68" providerId="AD" clId="Web-{7B2F43E3-6354-EE5F-0521-0123AAE32EF5}"/>
    <pc:docChg chg="modSld">
      <pc:chgData name="Juhi Muthal" userId="S::juhi.muthal@tidalscale.com::4a86fc30-9339-46e4-afc1-55407d812e68" providerId="AD" clId="Web-{7B2F43E3-6354-EE5F-0521-0123AAE32EF5}" dt="2020-06-15T17:45:17.245" v="14" actId="20577"/>
      <pc:docMkLst>
        <pc:docMk/>
      </pc:docMkLst>
      <pc:sldChg chg="modSp">
        <pc:chgData name="Juhi Muthal" userId="S::juhi.muthal@tidalscale.com::4a86fc30-9339-46e4-afc1-55407d812e68" providerId="AD" clId="Web-{7B2F43E3-6354-EE5F-0521-0123AAE32EF5}" dt="2020-06-15T17:45:16.855" v="12" actId="20577"/>
        <pc:sldMkLst>
          <pc:docMk/>
          <pc:sldMk cId="1018776755" sldId="1054"/>
        </pc:sldMkLst>
        <pc:spChg chg="mod">
          <ac:chgData name="Juhi Muthal" userId="S::juhi.muthal@tidalscale.com::4a86fc30-9339-46e4-afc1-55407d812e68" providerId="AD" clId="Web-{7B2F43E3-6354-EE5F-0521-0123AAE32EF5}" dt="2020-06-15T17:45:16.855" v="12" actId="20577"/>
          <ac:spMkLst>
            <pc:docMk/>
            <pc:sldMk cId="1018776755" sldId="1054"/>
            <ac:spMk id="7" creationId="{9C2DEE4A-A292-9B4D-A136-14CAE197320D}"/>
          </ac:spMkLst>
        </pc:spChg>
      </pc:sldChg>
      <pc:sldChg chg="modSp">
        <pc:chgData name="Juhi Muthal" userId="S::juhi.muthal@tidalscale.com::4a86fc30-9339-46e4-afc1-55407d812e68" providerId="AD" clId="Web-{7B2F43E3-6354-EE5F-0521-0123AAE32EF5}" dt="2020-06-15T17:44:38.776" v="6" actId="20577"/>
        <pc:sldMkLst>
          <pc:docMk/>
          <pc:sldMk cId="3535653474" sldId="1056"/>
        </pc:sldMkLst>
        <pc:spChg chg="mod">
          <ac:chgData name="Juhi Muthal" userId="S::juhi.muthal@tidalscale.com::4a86fc30-9339-46e4-afc1-55407d812e68" providerId="AD" clId="Web-{7B2F43E3-6354-EE5F-0521-0123AAE32EF5}" dt="2020-06-15T17:44:38.776" v="6" actId="20577"/>
          <ac:spMkLst>
            <pc:docMk/>
            <pc:sldMk cId="3535653474" sldId="1056"/>
            <ac:spMk id="2" creationId="{E6042A46-C54F-0D49-86E5-CC8EAC63601C}"/>
          </ac:spMkLst>
        </pc:spChg>
      </pc:sldChg>
    </pc:docChg>
  </pc:docChgLst>
  <pc:docChgLst>
    <pc:chgData name="Eric Fitzpatrick" userId="72d7d6e7-3611-42b3-a0f5-fed29eccbf75" providerId="ADAL" clId="{A1EABE30-5744-514E-BB70-A78FE23F4DF0}"/>
    <pc:docChg chg="undo custSel addSld delSld modSld sldOrd">
      <pc:chgData name="Eric Fitzpatrick" userId="72d7d6e7-3611-42b3-a0f5-fed29eccbf75" providerId="ADAL" clId="{A1EABE30-5744-514E-BB70-A78FE23F4DF0}" dt="2020-06-03T18:13:57.168" v="254" actId="2711"/>
      <pc:docMkLst>
        <pc:docMk/>
      </pc:docMkLst>
      <pc:sldChg chg="addSp delSp modSp add mod ord modShow">
        <pc:chgData name="Eric Fitzpatrick" userId="72d7d6e7-3611-42b3-a0f5-fed29eccbf75" providerId="ADAL" clId="{A1EABE30-5744-514E-BB70-A78FE23F4DF0}" dt="2020-05-28T13:52:57.879" v="133" actId="255"/>
        <pc:sldMkLst>
          <pc:docMk/>
          <pc:sldMk cId="3270240789" sldId="999"/>
        </pc:sldMkLst>
        <pc:spChg chg="mod">
          <ac:chgData name="Eric Fitzpatrick" userId="72d7d6e7-3611-42b3-a0f5-fed29eccbf75" providerId="ADAL" clId="{A1EABE30-5744-514E-BB70-A78FE23F4DF0}" dt="2020-05-28T13:52:57.879" v="133" actId="255"/>
          <ac:spMkLst>
            <pc:docMk/>
            <pc:sldMk cId="3270240789" sldId="999"/>
            <ac:spMk id="2" creationId="{E7965264-9649-FE4A-9D24-8A7128B30117}"/>
          </ac:spMkLst>
        </pc:spChg>
        <pc:spChg chg="add del mod">
          <ac:chgData name="Eric Fitzpatrick" userId="72d7d6e7-3611-42b3-a0f5-fed29eccbf75" providerId="ADAL" clId="{A1EABE30-5744-514E-BB70-A78FE23F4DF0}" dt="2020-05-28T13:52:41.043" v="126"/>
          <ac:spMkLst>
            <pc:docMk/>
            <pc:sldMk cId="3270240789" sldId="999"/>
            <ac:spMk id="45" creationId="{7B5C7DB1-6B42-4148-A904-F5841064C503}"/>
          </ac:spMkLst>
        </pc:spChg>
      </pc:sldChg>
      <pc:sldChg chg="modSp add">
        <pc:chgData name="Eric Fitzpatrick" userId="72d7d6e7-3611-42b3-a0f5-fed29eccbf75" providerId="ADAL" clId="{A1EABE30-5744-514E-BB70-A78FE23F4DF0}" dt="2020-05-28T13:46:02.300" v="96" actId="20577"/>
        <pc:sldMkLst>
          <pc:docMk/>
          <pc:sldMk cId="3901650378" sldId="1001"/>
        </pc:sldMkLst>
        <pc:spChg chg="mod">
          <ac:chgData name="Eric Fitzpatrick" userId="72d7d6e7-3611-42b3-a0f5-fed29eccbf75" providerId="ADAL" clId="{A1EABE30-5744-514E-BB70-A78FE23F4DF0}" dt="2020-05-28T13:46:02.300" v="96" actId="20577"/>
          <ac:spMkLst>
            <pc:docMk/>
            <pc:sldMk cId="3901650378" sldId="1001"/>
            <ac:spMk id="2" creationId="{EC422F3E-DB6C-6E4F-91BE-67B6E0B9DD20}"/>
          </ac:spMkLst>
        </pc:spChg>
      </pc:sldChg>
      <pc:sldChg chg="modSp ord">
        <pc:chgData name="Eric Fitzpatrick" userId="72d7d6e7-3611-42b3-a0f5-fed29eccbf75" providerId="ADAL" clId="{A1EABE30-5744-514E-BB70-A78FE23F4DF0}" dt="2020-05-28T13:51:39.388" v="123" actId="20577"/>
        <pc:sldMkLst>
          <pc:docMk/>
          <pc:sldMk cId="2338857083" sldId="1041"/>
        </pc:sldMkLst>
        <pc:spChg chg="mod">
          <ac:chgData name="Eric Fitzpatrick" userId="72d7d6e7-3611-42b3-a0f5-fed29eccbf75" providerId="ADAL" clId="{A1EABE30-5744-514E-BB70-A78FE23F4DF0}" dt="2020-05-28T13:51:39.388" v="123" actId="20577"/>
          <ac:spMkLst>
            <pc:docMk/>
            <pc:sldMk cId="2338857083" sldId="1041"/>
            <ac:spMk id="2" creationId="{F8E659C3-529B-DA45-8B51-BF4765272787}"/>
          </ac:spMkLst>
        </pc:spChg>
      </pc:sldChg>
      <pc:sldChg chg="del">
        <pc:chgData name="Eric Fitzpatrick" userId="72d7d6e7-3611-42b3-a0f5-fed29eccbf75" providerId="ADAL" clId="{A1EABE30-5744-514E-BB70-A78FE23F4DF0}" dt="2020-05-26T19:13:08.821" v="7" actId="2696"/>
        <pc:sldMkLst>
          <pc:docMk/>
          <pc:sldMk cId="3717124840" sldId="1044"/>
        </pc:sldMkLst>
      </pc:sldChg>
      <pc:sldChg chg="add">
        <pc:chgData name="Eric Fitzpatrick" userId="72d7d6e7-3611-42b3-a0f5-fed29eccbf75" providerId="ADAL" clId="{A1EABE30-5744-514E-BB70-A78FE23F4DF0}" dt="2020-05-26T19:13:13.458" v="8"/>
        <pc:sldMkLst>
          <pc:docMk/>
          <pc:sldMk cId="4253553184" sldId="1044"/>
        </pc:sldMkLst>
      </pc:sldChg>
      <pc:sldChg chg="del">
        <pc:chgData name="Eric Fitzpatrick" userId="72d7d6e7-3611-42b3-a0f5-fed29eccbf75" providerId="ADAL" clId="{A1EABE30-5744-514E-BB70-A78FE23F4DF0}" dt="2020-05-28T14:04:31.136" v="208" actId="2696"/>
        <pc:sldMkLst>
          <pc:docMk/>
          <pc:sldMk cId="2811353430" sldId="1046"/>
        </pc:sldMkLst>
      </pc:sldChg>
      <pc:sldChg chg="modSp del">
        <pc:chgData name="Eric Fitzpatrick" userId="72d7d6e7-3611-42b3-a0f5-fed29eccbf75" providerId="ADAL" clId="{A1EABE30-5744-514E-BB70-A78FE23F4DF0}" dt="2020-06-03T18:13:11.049" v="246" actId="2696"/>
        <pc:sldMkLst>
          <pc:docMk/>
          <pc:sldMk cId="3672354790" sldId="1047"/>
        </pc:sldMkLst>
        <pc:spChg chg="mod">
          <ac:chgData name="Eric Fitzpatrick" userId="72d7d6e7-3611-42b3-a0f5-fed29eccbf75" providerId="ADAL" clId="{A1EABE30-5744-514E-BB70-A78FE23F4DF0}" dt="2020-05-28T14:05:03.692" v="209" actId="255"/>
          <ac:spMkLst>
            <pc:docMk/>
            <pc:sldMk cId="3672354790" sldId="1047"/>
            <ac:spMk id="2" creationId="{C22C6583-5D12-694F-84C7-3A0804F45693}"/>
          </ac:spMkLst>
        </pc:spChg>
      </pc:sldChg>
      <pc:sldChg chg="modSp del">
        <pc:chgData name="Eric Fitzpatrick" userId="72d7d6e7-3611-42b3-a0f5-fed29eccbf75" providerId="ADAL" clId="{A1EABE30-5744-514E-BB70-A78FE23F4DF0}" dt="2020-06-03T18:13:11.056" v="247" actId="2696"/>
        <pc:sldMkLst>
          <pc:docMk/>
          <pc:sldMk cId="193648928" sldId="1048"/>
        </pc:sldMkLst>
        <pc:spChg chg="mod">
          <ac:chgData name="Eric Fitzpatrick" userId="72d7d6e7-3611-42b3-a0f5-fed29eccbf75" providerId="ADAL" clId="{A1EABE30-5744-514E-BB70-A78FE23F4DF0}" dt="2020-05-28T14:05:14.360" v="210" actId="404"/>
          <ac:spMkLst>
            <pc:docMk/>
            <pc:sldMk cId="193648928" sldId="1048"/>
            <ac:spMk id="6" creationId="{A03DCAF4-E862-0C4F-B936-338C3FB7F514}"/>
          </ac:spMkLst>
        </pc:spChg>
      </pc:sldChg>
      <pc:sldChg chg="modSp del">
        <pc:chgData name="Eric Fitzpatrick" userId="72d7d6e7-3611-42b3-a0f5-fed29eccbf75" providerId="ADAL" clId="{A1EABE30-5744-514E-BB70-A78FE23F4DF0}" dt="2020-06-03T18:13:11.075" v="248" actId="2696"/>
        <pc:sldMkLst>
          <pc:docMk/>
          <pc:sldMk cId="3363231155" sldId="1049"/>
        </pc:sldMkLst>
        <pc:spChg chg="mod">
          <ac:chgData name="Eric Fitzpatrick" userId="72d7d6e7-3611-42b3-a0f5-fed29eccbf75" providerId="ADAL" clId="{A1EABE30-5744-514E-BB70-A78FE23F4DF0}" dt="2020-05-28T14:05:22.713" v="211" actId="404"/>
          <ac:spMkLst>
            <pc:docMk/>
            <pc:sldMk cId="3363231155" sldId="1049"/>
            <ac:spMk id="4" creationId="{FC8130A0-8883-B847-9D1B-6A926249F8D0}"/>
          </ac:spMkLst>
        </pc:spChg>
      </pc:sldChg>
      <pc:sldChg chg="del">
        <pc:chgData name="Eric Fitzpatrick" userId="72d7d6e7-3611-42b3-a0f5-fed29eccbf75" providerId="ADAL" clId="{A1EABE30-5744-514E-BB70-A78FE23F4DF0}" dt="2020-05-28T13:25:14.406" v="16" actId="2696"/>
        <pc:sldMkLst>
          <pc:docMk/>
          <pc:sldMk cId="3605287571" sldId="1055"/>
        </pc:sldMkLst>
      </pc:sldChg>
      <pc:sldChg chg="add mod ord modShow">
        <pc:chgData name="Eric Fitzpatrick" userId="72d7d6e7-3611-42b3-a0f5-fed29eccbf75" providerId="ADAL" clId="{A1EABE30-5744-514E-BB70-A78FE23F4DF0}" dt="2020-05-26T19:15:48.971" v="14"/>
        <pc:sldMkLst>
          <pc:docMk/>
          <pc:sldMk cId="1059800447" sldId="1058"/>
        </pc:sldMkLst>
      </pc:sldChg>
      <pc:sldChg chg="modSp add mod ord modShow">
        <pc:chgData name="Eric Fitzpatrick" userId="72d7d6e7-3611-42b3-a0f5-fed29eccbf75" providerId="ADAL" clId="{A1EABE30-5744-514E-BB70-A78FE23F4DF0}" dt="2020-05-28T13:54:49.963" v="141" actId="404"/>
        <pc:sldMkLst>
          <pc:docMk/>
          <pc:sldMk cId="2188350334" sldId="1059"/>
        </pc:sldMkLst>
        <pc:spChg chg="mod">
          <ac:chgData name="Eric Fitzpatrick" userId="72d7d6e7-3611-42b3-a0f5-fed29eccbf75" providerId="ADAL" clId="{A1EABE30-5744-514E-BB70-A78FE23F4DF0}" dt="2020-05-28T13:54:49.963" v="141" actId="404"/>
          <ac:spMkLst>
            <pc:docMk/>
            <pc:sldMk cId="2188350334" sldId="1059"/>
            <ac:spMk id="4" creationId="{A3FF11E5-A9C1-A947-8A03-D6D3513D2B62}"/>
          </ac:spMkLst>
        </pc:spChg>
      </pc:sldChg>
      <pc:sldChg chg="add del mod modShow">
        <pc:chgData name="Eric Fitzpatrick" userId="72d7d6e7-3611-42b3-a0f5-fed29eccbf75" providerId="ADAL" clId="{A1EABE30-5744-514E-BB70-A78FE23F4DF0}" dt="2020-05-26T19:15:54.975" v="15" actId="2696"/>
        <pc:sldMkLst>
          <pc:docMk/>
          <pc:sldMk cId="2590268335" sldId="1059"/>
        </pc:sldMkLst>
      </pc:sldChg>
      <pc:sldChg chg="modSp add mod ord modShow">
        <pc:chgData name="Eric Fitzpatrick" userId="72d7d6e7-3611-42b3-a0f5-fed29eccbf75" providerId="ADAL" clId="{A1EABE30-5744-514E-BB70-A78FE23F4DF0}" dt="2020-06-03T18:10:28.290" v="216" actId="729"/>
        <pc:sldMkLst>
          <pc:docMk/>
          <pc:sldMk cId="3894143317" sldId="1063"/>
        </pc:sldMkLst>
        <pc:spChg chg="mod">
          <ac:chgData name="Eric Fitzpatrick" userId="72d7d6e7-3611-42b3-a0f5-fed29eccbf75" providerId="ADAL" clId="{A1EABE30-5744-514E-BB70-A78FE23F4DF0}" dt="2020-05-28T14:02:38.496" v="171" actId="404"/>
          <ac:spMkLst>
            <pc:docMk/>
            <pc:sldMk cId="3894143317" sldId="1063"/>
            <ac:spMk id="9" creationId="{BEB20601-58B0-A442-8C66-91485DF1E27D}"/>
          </ac:spMkLst>
        </pc:spChg>
      </pc:sldChg>
      <pc:sldChg chg="addSp delSp modSp add mod ord modShow">
        <pc:chgData name="Eric Fitzpatrick" userId="72d7d6e7-3611-42b3-a0f5-fed29eccbf75" providerId="ADAL" clId="{A1EABE30-5744-514E-BB70-A78FE23F4DF0}" dt="2020-05-28T14:03:37.114" v="187" actId="403"/>
        <pc:sldMkLst>
          <pc:docMk/>
          <pc:sldMk cId="4226790143" sldId="1065"/>
        </pc:sldMkLst>
        <pc:spChg chg="del mod">
          <ac:chgData name="Eric Fitzpatrick" userId="72d7d6e7-3611-42b3-a0f5-fed29eccbf75" providerId="ADAL" clId="{A1EABE30-5744-514E-BB70-A78FE23F4DF0}" dt="2020-05-28T14:02:56.904" v="176" actId="478"/>
          <ac:spMkLst>
            <pc:docMk/>
            <pc:sldMk cId="4226790143" sldId="1065"/>
            <ac:spMk id="4" creationId="{1D326F36-8EA8-D44F-B790-3FA5C4B2E868}"/>
          </ac:spMkLst>
        </pc:spChg>
        <pc:spChg chg="add mod">
          <ac:chgData name="Eric Fitzpatrick" userId="72d7d6e7-3611-42b3-a0f5-fed29eccbf75" providerId="ADAL" clId="{A1EABE30-5744-514E-BB70-A78FE23F4DF0}" dt="2020-05-28T14:03:37.114" v="187" actId="403"/>
          <ac:spMkLst>
            <pc:docMk/>
            <pc:sldMk cId="4226790143" sldId="1065"/>
            <ac:spMk id="28" creationId="{1EF09D62-8929-CA4A-A770-B0D2DCEF0B6B}"/>
          </ac:spMkLst>
        </pc:spChg>
      </pc:sldChg>
      <pc:sldChg chg="modSp add mod ord modShow">
        <pc:chgData name="Eric Fitzpatrick" userId="72d7d6e7-3611-42b3-a0f5-fed29eccbf75" providerId="ADAL" clId="{A1EABE30-5744-514E-BB70-A78FE23F4DF0}" dt="2020-06-03T18:11:40.241" v="243" actId="20577"/>
        <pc:sldMkLst>
          <pc:docMk/>
          <pc:sldMk cId="2885098797" sldId="1071"/>
        </pc:sldMkLst>
        <pc:spChg chg="mod">
          <ac:chgData name="Eric Fitzpatrick" userId="72d7d6e7-3611-42b3-a0f5-fed29eccbf75" providerId="ADAL" clId="{A1EABE30-5744-514E-BB70-A78FE23F4DF0}" dt="2020-06-03T18:11:33.976" v="237" actId="20577"/>
          <ac:spMkLst>
            <pc:docMk/>
            <pc:sldMk cId="2885098797" sldId="1071"/>
            <ac:spMk id="18" creationId="{730CE7C7-5582-DC44-BAD8-5368CDAADE63}"/>
          </ac:spMkLst>
        </pc:spChg>
        <pc:spChg chg="mod">
          <ac:chgData name="Eric Fitzpatrick" userId="72d7d6e7-3611-42b3-a0f5-fed29eccbf75" providerId="ADAL" clId="{A1EABE30-5744-514E-BB70-A78FE23F4DF0}" dt="2020-06-03T18:11:40.241" v="243" actId="20577"/>
          <ac:spMkLst>
            <pc:docMk/>
            <pc:sldMk cId="2885098797" sldId="1071"/>
            <ac:spMk id="19" creationId="{B8F36B99-58DD-2C4F-A0B2-D5B17ED216F4}"/>
          </ac:spMkLst>
        </pc:spChg>
      </pc:sldChg>
      <pc:sldChg chg="addSp delSp modSp add del mod modAnim modShow">
        <pc:chgData name="Eric Fitzpatrick" userId="72d7d6e7-3611-42b3-a0f5-fed29eccbf75" providerId="ADAL" clId="{A1EABE30-5744-514E-BB70-A78FE23F4DF0}" dt="2020-05-28T13:44:05.304" v="90" actId="2696"/>
        <pc:sldMkLst>
          <pc:docMk/>
          <pc:sldMk cId="2265348001" sldId="1072"/>
        </pc:sldMkLst>
        <pc:spChg chg="mod topLvl">
          <ac:chgData name="Eric Fitzpatrick" userId="72d7d6e7-3611-42b3-a0f5-fed29eccbf75" providerId="ADAL" clId="{A1EABE30-5744-514E-BB70-A78FE23F4DF0}" dt="2020-05-28T13:35:51.877" v="21" actId="165"/>
          <ac:spMkLst>
            <pc:docMk/>
            <pc:sldMk cId="2265348001" sldId="1072"/>
            <ac:spMk id="4" creationId="{A998C80A-718A-5840-BDBB-2D194818DE56}"/>
          </ac:spMkLst>
        </pc:spChg>
        <pc:spChg chg="mod topLvl">
          <ac:chgData name="Eric Fitzpatrick" userId="72d7d6e7-3611-42b3-a0f5-fed29eccbf75" providerId="ADAL" clId="{A1EABE30-5744-514E-BB70-A78FE23F4DF0}" dt="2020-05-28T13:41:12.820" v="71" actId="164"/>
          <ac:spMkLst>
            <pc:docMk/>
            <pc:sldMk cId="2265348001" sldId="1072"/>
            <ac:spMk id="6" creationId="{80B7B6C7-61D3-C448-A586-D043386CC167}"/>
          </ac:spMkLst>
        </pc:spChg>
        <pc:spChg chg="mod topLvl">
          <ac:chgData name="Eric Fitzpatrick" userId="72d7d6e7-3611-42b3-a0f5-fed29eccbf75" providerId="ADAL" clId="{A1EABE30-5744-514E-BB70-A78FE23F4DF0}" dt="2020-05-28T13:41:12.820" v="71" actId="164"/>
          <ac:spMkLst>
            <pc:docMk/>
            <pc:sldMk cId="2265348001" sldId="1072"/>
            <ac:spMk id="7" creationId="{DDF06067-ABC5-A64B-AE9D-FA106D99ADAA}"/>
          </ac:spMkLst>
        </pc:spChg>
        <pc:spChg chg="mod">
          <ac:chgData name="Eric Fitzpatrick" userId="72d7d6e7-3611-42b3-a0f5-fed29eccbf75" providerId="ADAL" clId="{A1EABE30-5744-514E-BB70-A78FE23F4DF0}" dt="2020-05-28T13:40:15.363" v="52" actId="12789"/>
          <ac:spMkLst>
            <pc:docMk/>
            <pc:sldMk cId="2265348001" sldId="1072"/>
            <ac:spMk id="14" creationId="{5A43C1D9-08B9-8D45-A1E6-739A062E7E57}"/>
          </ac:spMkLst>
        </pc:spChg>
        <pc:spChg chg="mod">
          <ac:chgData name="Eric Fitzpatrick" userId="72d7d6e7-3611-42b3-a0f5-fed29eccbf75" providerId="ADAL" clId="{A1EABE30-5744-514E-BB70-A78FE23F4DF0}" dt="2020-05-28T13:40:15.363" v="52" actId="12789"/>
          <ac:spMkLst>
            <pc:docMk/>
            <pc:sldMk cId="2265348001" sldId="1072"/>
            <ac:spMk id="15" creationId="{1F628E90-ECBF-4549-89C4-A0775F2F4823}"/>
          </ac:spMkLst>
        </pc:spChg>
        <pc:spChg chg="mod topLvl">
          <ac:chgData name="Eric Fitzpatrick" userId="72d7d6e7-3611-42b3-a0f5-fed29eccbf75" providerId="ADAL" clId="{A1EABE30-5744-514E-BB70-A78FE23F4DF0}" dt="2020-05-28T13:41:17.253" v="72" actId="164"/>
          <ac:spMkLst>
            <pc:docMk/>
            <pc:sldMk cId="2265348001" sldId="1072"/>
            <ac:spMk id="19" creationId="{1C88C5ED-8E35-BD4C-B643-60A193DB7B50}"/>
          </ac:spMkLst>
        </pc:spChg>
        <pc:spChg chg="mod topLvl">
          <ac:chgData name="Eric Fitzpatrick" userId="72d7d6e7-3611-42b3-a0f5-fed29eccbf75" providerId="ADAL" clId="{A1EABE30-5744-514E-BB70-A78FE23F4DF0}" dt="2020-05-28T13:35:57.416" v="22" actId="165"/>
          <ac:spMkLst>
            <pc:docMk/>
            <pc:sldMk cId="2265348001" sldId="1072"/>
            <ac:spMk id="20" creationId="{67FFA249-D57B-884D-A0DA-4759A19C3AB9}"/>
          </ac:spMkLst>
        </pc:spChg>
        <pc:spChg chg="mod">
          <ac:chgData name="Eric Fitzpatrick" userId="72d7d6e7-3611-42b3-a0f5-fed29eccbf75" providerId="ADAL" clId="{A1EABE30-5744-514E-BB70-A78FE23F4DF0}" dt="2020-05-28T13:40:15.363" v="52" actId="12789"/>
          <ac:spMkLst>
            <pc:docMk/>
            <pc:sldMk cId="2265348001" sldId="1072"/>
            <ac:spMk id="27" creationId="{78B7ADED-EBD2-9848-8C65-8ED12A359748}"/>
          </ac:spMkLst>
        </pc:spChg>
        <pc:spChg chg="mod">
          <ac:chgData name="Eric Fitzpatrick" userId="72d7d6e7-3611-42b3-a0f5-fed29eccbf75" providerId="ADAL" clId="{A1EABE30-5744-514E-BB70-A78FE23F4DF0}" dt="2020-05-28T13:40:15.363" v="52" actId="12789"/>
          <ac:spMkLst>
            <pc:docMk/>
            <pc:sldMk cId="2265348001" sldId="1072"/>
            <ac:spMk id="28" creationId="{113982E0-4742-7E4F-9B05-40B745DD322D}"/>
          </ac:spMkLst>
        </pc:spChg>
        <pc:spChg chg="mod topLvl">
          <ac:chgData name="Eric Fitzpatrick" userId="72d7d6e7-3611-42b3-a0f5-fed29eccbf75" providerId="ADAL" clId="{A1EABE30-5744-514E-BB70-A78FE23F4DF0}" dt="2020-05-28T13:41:17.253" v="72" actId="164"/>
          <ac:spMkLst>
            <pc:docMk/>
            <pc:sldMk cId="2265348001" sldId="1072"/>
            <ac:spMk id="39" creationId="{BAE454F4-C3A2-354D-B60C-F2B6ACB7A3BA}"/>
          </ac:spMkLst>
        </pc:spChg>
        <pc:grpChg chg="add mod">
          <ac:chgData name="Eric Fitzpatrick" userId="72d7d6e7-3611-42b3-a0f5-fed29eccbf75" providerId="ADAL" clId="{A1EABE30-5744-514E-BB70-A78FE23F4DF0}" dt="2020-05-28T13:41:12.820" v="71" actId="164"/>
          <ac:grpSpMkLst>
            <pc:docMk/>
            <pc:sldMk cId="2265348001" sldId="1072"/>
            <ac:grpSpMk id="5" creationId="{7AD6B006-D199-0A49-A60E-4EFD3ADD2B19}"/>
          </ac:grpSpMkLst>
        </pc:grpChg>
        <pc:grpChg chg="del">
          <ac:chgData name="Eric Fitzpatrick" userId="72d7d6e7-3611-42b3-a0f5-fed29eccbf75" providerId="ADAL" clId="{A1EABE30-5744-514E-BB70-A78FE23F4DF0}" dt="2020-05-28T13:35:51.877" v="21" actId="165"/>
          <ac:grpSpMkLst>
            <pc:docMk/>
            <pc:sldMk cId="2265348001" sldId="1072"/>
            <ac:grpSpMk id="8" creationId="{06233A61-6946-274D-B2CA-28A7B16B0EE8}"/>
          </ac:grpSpMkLst>
        </pc:grpChg>
        <pc:grpChg chg="del mod">
          <ac:chgData name="Eric Fitzpatrick" userId="72d7d6e7-3611-42b3-a0f5-fed29eccbf75" providerId="ADAL" clId="{A1EABE30-5744-514E-BB70-A78FE23F4DF0}" dt="2020-05-28T13:35:57.416" v="22" actId="165"/>
          <ac:grpSpMkLst>
            <pc:docMk/>
            <pc:sldMk cId="2265348001" sldId="1072"/>
            <ac:grpSpMk id="9" creationId="{559AF323-600C-7F47-ADBD-DD823312AB4E}"/>
          </ac:grpSpMkLst>
        </pc:grpChg>
        <pc:grpChg chg="add mod">
          <ac:chgData name="Eric Fitzpatrick" userId="72d7d6e7-3611-42b3-a0f5-fed29eccbf75" providerId="ADAL" clId="{A1EABE30-5744-514E-BB70-A78FE23F4DF0}" dt="2020-05-28T13:41:17.253" v="72" actId="164"/>
          <ac:grpSpMkLst>
            <pc:docMk/>
            <pc:sldMk cId="2265348001" sldId="1072"/>
            <ac:grpSpMk id="10" creationId="{8E7B9F81-0132-1E49-AD5D-D820757675D3}"/>
          </ac:grpSpMkLst>
        </pc:grpChg>
        <pc:grpChg chg="mod topLvl">
          <ac:chgData name="Eric Fitzpatrick" userId="72d7d6e7-3611-42b3-a0f5-fed29eccbf75" providerId="ADAL" clId="{A1EABE30-5744-514E-BB70-A78FE23F4DF0}" dt="2020-05-28T13:41:12.820" v="71" actId="164"/>
          <ac:grpSpMkLst>
            <pc:docMk/>
            <pc:sldMk cId="2265348001" sldId="1072"/>
            <ac:grpSpMk id="13" creationId="{DA1EEA1A-477B-FD41-BD3F-4904A3724E05}"/>
          </ac:grpSpMkLst>
        </pc:grpChg>
        <pc:grpChg chg="mod topLvl">
          <ac:chgData name="Eric Fitzpatrick" userId="72d7d6e7-3611-42b3-a0f5-fed29eccbf75" providerId="ADAL" clId="{A1EABE30-5744-514E-BB70-A78FE23F4DF0}" dt="2020-05-28T13:41:17.253" v="72" actId="164"/>
          <ac:grpSpMkLst>
            <pc:docMk/>
            <pc:sldMk cId="2265348001" sldId="1072"/>
            <ac:grpSpMk id="26" creationId="{EED03EB7-64C7-4944-B3AE-37521B80C2B8}"/>
          </ac:grpSpMkLst>
        </pc:grpChg>
      </pc:sldChg>
      <pc:sldChg chg="modSp add mod ord modShow">
        <pc:chgData name="Eric Fitzpatrick" userId="72d7d6e7-3611-42b3-a0f5-fed29eccbf75" providerId="ADAL" clId="{A1EABE30-5744-514E-BB70-A78FE23F4DF0}" dt="2020-05-28T13:53:32.264" v="134" actId="404"/>
        <pc:sldMkLst>
          <pc:docMk/>
          <pc:sldMk cId="3675878005" sldId="1072"/>
        </pc:sldMkLst>
        <pc:spChg chg="mod">
          <ac:chgData name="Eric Fitzpatrick" userId="72d7d6e7-3611-42b3-a0f5-fed29eccbf75" providerId="ADAL" clId="{A1EABE30-5744-514E-BB70-A78FE23F4DF0}" dt="2020-05-28T13:53:32.264" v="134" actId="404"/>
          <ac:spMkLst>
            <pc:docMk/>
            <pc:sldMk cId="3675878005" sldId="1072"/>
            <ac:spMk id="4" creationId="{A3FF11E5-A9C1-A947-8A03-D6D3513D2B62}"/>
          </ac:spMkLst>
        </pc:spChg>
      </pc:sldChg>
      <pc:sldChg chg="addSp delSp modSp add mod ord modShow">
        <pc:chgData name="Eric Fitzpatrick" userId="72d7d6e7-3611-42b3-a0f5-fed29eccbf75" providerId="ADAL" clId="{A1EABE30-5744-514E-BB70-A78FE23F4DF0}" dt="2020-05-28T13:53:38.609" v="136" actId="404"/>
        <pc:sldMkLst>
          <pc:docMk/>
          <pc:sldMk cId="1620305119" sldId="1883"/>
        </pc:sldMkLst>
        <pc:spChg chg="del">
          <ac:chgData name="Eric Fitzpatrick" userId="72d7d6e7-3611-42b3-a0f5-fed29eccbf75" providerId="ADAL" clId="{A1EABE30-5744-514E-BB70-A78FE23F4DF0}" dt="2020-05-28T13:50:13.202" v="103" actId="478"/>
          <ac:spMkLst>
            <pc:docMk/>
            <pc:sldMk cId="1620305119" sldId="1883"/>
            <ac:spMk id="2" creationId="{EFBBBFF8-C93E-D24A-B7F9-6842DB522B30}"/>
          </ac:spMkLst>
        </pc:spChg>
        <pc:spChg chg="add mod">
          <ac:chgData name="Eric Fitzpatrick" userId="72d7d6e7-3611-42b3-a0f5-fed29eccbf75" providerId="ADAL" clId="{A1EABE30-5744-514E-BB70-A78FE23F4DF0}" dt="2020-05-28T13:53:38.609" v="136" actId="404"/>
          <ac:spMkLst>
            <pc:docMk/>
            <pc:sldMk cId="1620305119" sldId="1883"/>
            <ac:spMk id="8" creationId="{B352FACD-7FF5-A542-8DB9-DC9FF69F78F5}"/>
          </ac:spMkLst>
        </pc:spChg>
      </pc:sldChg>
      <pc:sldChg chg="modSp add mod ord modShow">
        <pc:chgData name="Eric Fitzpatrick" userId="72d7d6e7-3611-42b3-a0f5-fed29eccbf75" providerId="ADAL" clId="{A1EABE30-5744-514E-BB70-A78FE23F4DF0}" dt="2020-05-28T13:54:23.124" v="137" actId="255"/>
        <pc:sldMkLst>
          <pc:docMk/>
          <pc:sldMk cId="916197433" sldId="1884"/>
        </pc:sldMkLst>
        <pc:spChg chg="mod">
          <ac:chgData name="Eric Fitzpatrick" userId="72d7d6e7-3611-42b3-a0f5-fed29eccbf75" providerId="ADAL" clId="{A1EABE30-5744-514E-BB70-A78FE23F4DF0}" dt="2020-05-28T13:54:23.124" v="137" actId="255"/>
          <ac:spMkLst>
            <pc:docMk/>
            <pc:sldMk cId="916197433" sldId="1884"/>
            <ac:spMk id="11" creationId="{3D029144-2FA1-274E-AB32-229A6A2D64EB}"/>
          </ac:spMkLst>
        </pc:spChg>
      </pc:sldChg>
      <pc:sldChg chg="modSp add mod ord modShow">
        <pc:chgData name="Eric Fitzpatrick" userId="72d7d6e7-3611-42b3-a0f5-fed29eccbf75" providerId="ADAL" clId="{A1EABE30-5744-514E-BB70-A78FE23F4DF0}" dt="2020-05-28T13:54:29.527" v="138" actId="404"/>
        <pc:sldMkLst>
          <pc:docMk/>
          <pc:sldMk cId="2849257592" sldId="1891"/>
        </pc:sldMkLst>
        <pc:spChg chg="mod">
          <ac:chgData name="Eric Fitzpatrick" userId="72d7d6e7-3611-42b3-a0f5-fed29eccbf75" providerId="ADAL" clId="{A1EABE30-5744-514E-BB70-A78FE23F4DF0}" dt="2020-05-28T13:54:29.527" v="138" actId="404"/>
          <ac:spMkLst>
            <pc:docMk/>
            <pc:sldMk cId="2849257592" sldId="1891"/>
            <ac:spMk id="11" creationId="{3D029144-2FA1-274E-AB32-229A6A2D64EB}"/>
          </ac:spMkLst>
        </pc:spChg>
      </pc:sldChg>
      <pc:sldChg chg="modSp add mod ord modShow">
        <pc:chgData name="Eric Fitzpatrick" userId="72d7d6e7-3611-42b3-a0f5-fed29eccbf75" providerId="ADAL" clId="{A1EABE30-5744-514E-BB70-A78FE23F4DF0}" dt="2020-05-28T13:54:34.492" v="139" actId="404"/>
        <pc:sldMkLst>
          <pc:docMk/>
          <pc:sldMk cId="838855285" sldId="1893"/>
        </pc:sldMkLst>
        <pc:spChg chg="mod">
          <ac:chgData name="Eric Fitzpatrick" userId="72d7d6e7-3611-42b3-a0f5-fed29eccbf75" providerId="ADAL" clId="{A1EABE30-5744-514E-BB70-A78FE23F4DF0}" dt="2020-05-28T13:54:34.492" v="139" actId="404"/>
          <ac:spMkLst>
            <pc:docMk/>
            <pc:sldMk cId="838855285" sldId="1893"/>
            <ac:spMk id="2" creationId="{AC41B5E3-3410-6547-B943-EE0FB0B88EB5}"/>
          </ac:spMkLst>
        </pc:spChg>
      </pc:sldChg>
      <pc:sldChg chg="modSp add mod ord modShow">
        <pc:chgData name="Eric Fitzpatrick" userId="72d7d6e7-3611-42b3-a0f5-fed29eccbf75" providerId="ADAL" clId="{A1EABE30-5744-514E-BB70-A78FE23F4DF0}" dt="2020-05-28T13:54:43.604" v="140" actId="404"/>
        <pc:sldMkLst>
          <pc:docMk/>
          <pc:sldMk cId="2859459966" sldId="1894"/>
        </pc:sldMkLst>
        <pc:spChg chg="mod">
          <ac:chgData name="Eric Fitzpatrick" userId="72d7d6e7-3611-42b3-a0f5-fed29eccbf75" providerId="ADAL" clId="{A1EABE30-5744-514E-BB70-A78FE23F4DF0}" dt="2020-05-28T13:54:43.604" v="140" actId="404"/>
          <ac:spMkLst>
            <pc:docMk/>
            <pc:sldMk cId="2859459966" sldId="1894"/>
            <ac:spMk id="4" creationId="{A3FF11E5-A9C1-A947-8A03-D6D3513D2B62}"/>
          </ac:spMkLst>
        </pc:spChg>
      </pc:sldChg>
      <pc:sldChg chg="modSp add mod ord modShow">
        <pc:chgData name="Eric Fitzpatrick" userId="72d7d6e7-3611-42b3-a0f5-fed29eccbf75" providerId="ADAL" clId="{A1EABE30-5744-514E-BB70-A78FE23F4DF0}" dt="2020-05-28T14:01:10.136" v="158" actId="2711"/>
        <pc:sldMkLst>
          <pc:docMk/>
          <pc:sldMk cId="1525018818" sldId="1896"/>
        </pc:sldMkLst>
        <pc:spChg chg="mod">
          <ac:chgData name="Eric Fitzpatrick" userId="72d7d6e7-3611-42b3-a0f5-fed29eccbf75" providerId="ADAL" clId="{A1EABE30-5744-514E-BB70-A78FE23F4DF0}" dt="2020-05-28T14:01:10.136" v="158" actId="2711"/>
          <ac:spMkLst>
            <pc:docMk/>
            <pc:sldMk cId="1525018818" sldId="1896"/>
            <ac:spMk id="4" creationId="{FC8130A0-8883-B847-9D1B-6A926249F8D0}"/>
          </ac:spMkLst>
        </pc:spChg>
      </pc:sldChg>
      <pc:sldChg chg="add mod ord modShow">
        <pc:chgData name="Eric Fitzpatrick" userId="72d7d6e7-3611-42b3-a0f5-fed29eccbf75" providerId="ADAL" clId="{A1EABE30-5744-514E-BB70-A78FE23F4DF0}" dt="2020-05-28T14:14:53.725" v="214" actId="729"/>
        <pc:sldMkLst>
          <pc:docMk/>
          <pc:sldMk cId="213456599" sldId="2936"/>
        </pc:sldMkLst>
      </pc:sldChg>
      <pc:sldChg chg="modSp add mod ord modShow">
        <pc:chgData name="Eric Fitzpatrick" userId="72d7d6e7-3611-42b3-a0f5-fed29eccbf75" providerId="ADAL" clId="{A1EABE30-5744-514E-BB70-A78FE23F4DF0}" dt="2020-05-28T13:55:21.152" v="155" actId="403"/>
        <pc:sldMkLst>
          <pc:docMk/>
          <pc:sldMk cId="1892914341" sldId="2938"/>
        </pc:sldMkLst>
        <pc:spChg chg="mod">
          <ac:chgData name="Eric Fitzpatrick" userId="72d7d6e7-3611-42b3-a0f5-fed29eccbf75" providerId="ADAL" clId="{A1EABE30-5744-514E-BB70-A78FE23F4DF0}" dt="2020-05-28T13:55:21.152" v="155" actId="403"/>
          <ac:spMkLst>
            <pc:docMk/>
            <pc:sldMk cId="1892914341" sldId="2938"/>
            <ac:spMk id="47" creationId="{A74957E7-C5A7-544A-92FD-5600C1FC6840}"/>
          </ac:spMkLst>
        </pc:spChg>
      </pc:sldChg>
      <pc:sldChg chg="modSp add mod ord modShow">
        <pc:chgData name="Eric Fitzpatrick" userId="72d7d6e7-3611-42b3-a0f5-fed29eccbf75" providerId="ADAL" clId="{A1EABE30-5744-514E-BB70-A78FE23F4DF0}" dt="2020-05-28T13:55:38.307" v="156" actId="404"/>
        <pc:sldMkLst>
          <pc:docMk/>
          <pc:sldMk cId="3020654583" sldId="2939"/>
        </pc:sldMkLst>
        <pc:spChg chg="mod">
          <ac:chgData name="Eric Fitzpatrick" userId="72d7d6e7-3611-42b3-a0f5-fed29eccbf75" providerId="ADAL" clId="{A1EABE30-5744-514E-BB70-A78FE23F4DF0}" dt="2020-05-28T13:55:38.307" v="156" actId="404"/>
          <ac:spMkLst>
            <pc:docMk/>
            <pc:sldMk cId="3020654583" sldId="2939"/>
            <ac:spMk id="16" creationId="{A842F2DB-3BBF-0F47-A38F-476498771DB8}"/>
          </ac:spMkLst>
        </pc:spChg>
      </pc:sldChg>
      <pc:sldChg chg="modSp add del">
        <pc:chgData name="Eric Fitzpatrick" userId="72d7d6e7-3611-42b3-a0f5-fed29eccbf75" providerId="ADAL" clId="{A1EABE30-5744-514E-BB70-A78FE23F4DF0}" dt="2020-05-28T14:04:23.526" v="207" actId="2696"/>
        <pc:sldMkLst>
          <pc:docMk/>
          <pc:sldMk cId="2883598813" sldId="2940"/>
        </pc:sldMkLst>
        <pc:spChg chg="mod">
          <ac:chgData name="Eric Fitzpatrick" userId="72d7d6e7-3611-42b3-a0f5-fed29eccbf75" providerId="ADAL" clId="{A1EABE30-5744-514E-BB70-A78FE23F4DF0}" dt="2020-05-28T14:04:13.589" v="206" actId="20577"/>
          <ac:spMkLst>
            <pc:docMk/>
            <pc:sldMk cId="2883598813" sldId="2940"/>
            <ac:spMk id="24" creationId="{7C2C5150-208A-5943-8A8E-2A039BC57BCB}"/>
          </ac:spMkLst>
        </pc:spChg>
      </pc:sldChg>
      <pc:sldChg chg="add mod modShow">
        <pc:chgData name="Eric Fitzpatrick" userId="72d7d6e7-3611-42b3-a0f5-fed29eccbf75" providerId="ADAL" clId="{A1EABE30-5744-514E-BB70-A78FE23F4DF0}" dt="2020-05-28T14:14:29.535" v="213" actId="729"/>
        <pc:sldMkLst>
          <pc:docMk/>
          <pc:sldMk cId="1415841304" sldId="2941"/>
        </pc:sldMkLst>
      </pc:sldChg>
      <pc:sldChg chg="modSp add">
        <pc:chgData name="Eric Fitzpatrick" userId="72d7d6e7-3611-42b3-a0f5-fed29eccbf75" providerId="ADAL" clId="{A1EABE30-5744-514E-BB70-A78FE23F4DF0}" dt="2020-06-03T18:13:03.857" v="245" actId="404"/>
        <pc:sldMkLst>
          <pc:docMk/>
          <pc:sldMk cId="3347403413" sldId="2942"/>
        </pc:sldMkLst>
        <pc:spChg chg="mod">
          <ac:chgData name="Eric Fitzpatrick" userId="72d7d6e7-3611-42b3-a0f5-fed29eccbf75" providerId="ADAL" clId="{A1EABE30-5744-514E-BB70-A78FE23F4DF0}" dt="2020-06-03T18:13:03.857" v="245" actId="404"/>
          <ac:spMkLst>
            <pc:docMk/>
            <pc:sldMk cId="3347403413" sldId="2942"/>
            <ac:spMk id="2" creationId="{C22C6583-5D12-694F-84C7-3A0804F45693}"/>
          </ac:spMkLst>
        </pc:spChg>
      </pc:sldChg>
      <pc:sldChg chg="modSp add">
        <pc:chgData name="Eric Fitzpatrick" userId="72d7d6e7-3611-42b3-a0f5-fed29eccbf75" providerId="ADAL" clId="{A1EABE30-5744-514E-BB70-A78FE23F4DF0}" dt="2020-06-03T18:13:18.280" v="249" actId="404"/>
        <pc:sldMkLst>
          <pc:docMk/>
          <pc:sldMk cId="2983827156" sldId="2943"/>
        </pc:sldMkLst>
        <pc:spChg chg="mod">
          <ac:chgData name="Eric Fitzpatrick" userId="72d7d6e7-3611-42b3-a0f5-fed29eccbf75" providerId="ADAL" clId="{A1EABE30-5744-514E-BB70-A78FE23F4DF0}" dt="2020-06-03T18:13:18.280" v="249" actId="404"/>
          <ac:spMkLst>
            <pc:docMk/>
            <pc:sldMk cId="2983827156" sldId="2943"/>
            <ac:spMk id="6" creationId="{A03DCAF4-E862-0C4F-B936-338C3FB7F514}"/>
          </ac:spMkLst>
        </pc:spChg>
      </pc:sldChg>
      <pc:sldChg chg="addSp delSp modSp add">
        <pc:chgData name="Eric Fitzpatrick" userId="72d7d6e7-3611-42b3-a0f5-fed29eccbf75" providerId="ADAL" clId="{A1EABE30-5744-514E-BB70-A78FE23F4DF0}" dt="2020-06-03T18:13:57.168" v="254" actId="2711"/>
        <pc:sldMkLst>
          <pc:docMk/>
          <pc:sldMk cId="1495770104" sldId="2944"/>
        </pc:sldMkLst>
        <pc:spChg chg="add del mod">
          <ac:chgData name="Eric Fitzpatrick" userId="72d7d6e7-3611-42b3-a0f5-fed29eccbf75" providerId="ADAL" clId="{A1EABE30-5744-514E-BB70-A78FE23F4DF0}" dt="2020-06-03T18:13:30.267" v="253"/>
          <ac:spMkLst>
            <pc:docMk/>
            <pc:sldMk cId="1495770104" sldId="2944"/>
            <ac:spMk id="2" creationId="{F45D0099-8A9E-2743-B46E-9E0EFA5740E3}"/>
          </ac:spMkLst>
        </pc:spChg>
        <pc:spChg chg="mod">
          <ac:chgData name="Eric Fitzpatrick" userId="72d7d6e7-3611-42b3-a0f5-fed29eccbf75" providerId="ADAL" clId="{A1EABE30-5744-514E-BB70-A78FE23F4DF0}" dt="2020-06-03T18:13:57.168" v="254" actId="2711"/>
          <ac:spMkLst>
            <pc:docMk/>
            <pc:sldMk cId="1495770104" sldId="2944"/>
            <ac:spMk id="4" creationId="{FC8130A0-8883-B847-9D1B-6A926249F8D0}"/>
          </ac:spMkLst>
        </pc:spChg>
      </pc:sldChg>
    </pc:docChg>
  </pc:docChgLst>
  <pc:docChgLst>
    <pc:chgData name="Juhi Muthal" userId="4a86fc30-9339-46e4-afc1-55407d812e68" providerId="ADAL" clId="{10CA954D-B71E-7C4F-A574-74203D278B2A}"/>
    <pc:docChg chg="undo custSel addSld delSld modSld sldOrd">
      <pc:chgData name="Juhi Muthal" userId="4a86fc30-9339-46e4-afc1-55407d812e68" providerId="ADAL" clId="{10CA954D-B71E-7C4F-A574-74203D278B2A}" dt="2020-03-23T19:58:04.446" v="235"/>
      <pc:docMkLst>
        <pc:docMk/>
      </pc:docMkLst>
      <pc:sldChg chg="modAnim">
        <pc:chgData name="Juhi Muthal" userId="4a86fc30-9339-46e4-afc1-55407d812e68" providerId="ADAL" clId="{10CA954D-B71E-7C4F-A574-74203D278B2A}" dt="2020-03-19T17:59:32.175" v="61"/>
        <pc:sldMkLst>
          <pc:docMk/>
          <pc:sldMk cId="634598323" sldId="1020"/>
        </pc:sldMkLst>
      </pc:sldChg>
      <pc:sldChg chg="modAnim">
        <pc:chgData name="Juhi Muthal" userId="4a86fc30-9339-46e4-afc1-55407d812e68" providerId="ADAL" clId="{10CA954D-B71E-7C4F-A574-74203D278B2A}" dt="2020-03-19T17:48:26.549" v="15"/>
        <pc:sldMkLst>
          <pc:docMk/>
          <pc:sldMk cId="846312408" sldId="1022"/>
        </pc:sldMkLst>
      </pc:sldChg>
      <pc:sldChg chg="modAnim">
        <pc:chgData name="Juhi Muthal" userId="4a86fc30-9339-46e4-afc1-55407d812e68" providerId="ADAL" clId="{10CA954D-B71E-7C4F-A574-74203D278B2A}" dt="2020-03-19T17:55:33.237" v="40"/>
        <pc:sldMkLst>
          <pc:docMk/>
          <pc:sldMk cId="3890718739" sldId="1023"/>
        </pc:sldMkLst>
      </pc:sldChg>
      <pc:sldChg chg="addSp delSp modSp modAnim">
        <pc:chgData name="Juhi Muthal" userId="4a86fc30-9339-46e4-afc1-55407d812e68" providerId="ADAL" clId="{10CA954D-B71E-7C4F-A574-74203D278B2A}" dt="2020-03-23T19:58:04.446" v="235"/>
        <pc:sldMkLst>
          <pc:docMk/>
          <pc:sldMk cId="989558546" sldId="1024"/>
        </pc:sldMkLst>
        <pc:spChg chg="mod">
          <ac:chgData name="Juhi Muthal" userId="4a86fc30-9339-46e4-afc1-55407d812e68" providerId="ADAL" clId="{10CA954D-B71E-7C4F-A574-74203D278B2A}" dt="2020-03-23T19:50:13.944" v="144" actId="554"/>
          <ac:spMkLst>
            <pc:docMk/>
            <pc:sldMk cId="989558546" sldId="1024"/>
            <ac:spMk id="3" creationId="{994D5F93-686A-44B9-8E4F-F47404728D1B}"/>
          </ac:spMkLst>
        </pc:spChg>
        <pc:spChg chg="mod">
          <ac:chgData name="Juhi Muthal" userId="4a86fc30-9339-46e4-afc1-55407d812e68" providerId="ADAL" clId="{10CA954D-B71E-7C4F-A574-74203D278B2A}" dt="2020-03-23T19:50:38.760" v="147" actId="1076"/>
          <ac:spMkLst>
            <pc:docMk/>
            <pc:sldMk cId="989558546" sldId="1024"/>
            <ac:spMk id="6" creationId="{B2CBE8C2-577B-454C-8E09-7534B5CFC862}"/>
          </ac:spMkLst>
        </pc:spChg>
        <pc:spChg chg="del mod">
          <ac:chgData name="Juhi Muthal" userId="4a86fc30-9339-46e4-afc1-55407d812e68" providerId="ADAL" clId="{10CA954D-B71E-7C4F-A574-74203D278B2A}" dt="2020-03-23T19:48:49.072" v="77" actId="478"/>
          <ac:spMkLst>
            <pc:docMk/>
            <pc:sldMk cId="989558546" sldId="1024"/>
            <ac:spMk id="7" creationId="{FBE21931-A695-9E44-A0B0-EE57DE529577}"/>
          </ac:spMkLst>
        </pc:spChg>
        <pc:spChg chg="mod">
          <ac:chgData name="Juhi Muthal" userId="4a86fc30-9339-46e4-afc1-55407d812e68" providerId="ADAL" clId="{10CA954D-B71E-7C4F-A574-74203D278B2A}" dt="2020-03-23T19:50:29.895" v="146" actId="1076"/>
          <ac:spMkLst>
            <pc:docMk/>
            <pc:sldMk cId="989558546" sldId="1024"/>
            <ac:spMk id="8" creationId="{CEE529C9-6E9C-4642-AA48-6A9B4B8A9F7D}"/>
          </ac:spMkLst>
        </pc:spChg>
        <pc:spChg chg="mod">
          <ac:chgData name="Juhi Muthal" userId="4a86fc30-9339-46e4-afc1-55407d812e68" providerId="ADAL" clId="{10CA954D-B71E-7C4F-A574-74203D278B2A}" dt="2020-03-23T19:50:13.944" v="144" actId="554"/>
          <ac:spMkLst>
            <pc:docMk/>
            <pc:sldMk cId="989558546" sldId="1024"/>
            <ac:spMk id="9" creationId="{326CB64E-343C-49B2-9CC5-31365222542C}"/>
          </ac:spMkLst>
        </pc:spChg>
        <pc:spChg chg="mod">
          <ac:chgData name="Juhi Muthal" userId="4a86fc30-9339-46e4-afc1-55407d812e68" providerId="ADAL" clId="{10CA954D-B71E-7C4F-A574-74203D278B2A}" dt="2020-03-23T19:50:13.944" v="144" actId="554"/>
          <ac:spMkLst>
            <pc:docMk/>
            <pc:sldMk cId="989558546" sldId="1024"/>
            <ac:spMk id="10" creationId="{18BABF69-B64B-40F0-86DC-6C5225179965}"/>
          </ac:spMkLst>
        </pc:spChg>
        <pc:spChg chg="mod">
          <ac:chgData name="Juhi Muthal" userId="4a86fc30-9339-46e4-afc1-55407d812e68" providerId="ADAL" clId="{10CA954D-B71E-7C4F-A574-74203D278B2A}" dt="2020-03-19T17:56:43.021" v="45" actId="14100"/>
          <ac:spMkLst>
            <pc:docMk/>
            <pc:sldMk cId="989558546" sldId="1024"/>
            <ac:spMk id="11" creationId="{8813716A-B75C-EF47-9387-B79B954D1171}"/>
          </ac:spMkLst>
        </pc:spChg>
        <pc:spChg chg="mod">
          <ac:chgData name="Juhi Muthal" userId="4a86fc30-9339-46e4-afc1-55407d812e68" providerId="ADAL" clId="{10CA954D-B71E-7C4F-A574-74203D278B2A}" dt="2020-03-19T17:57:16.995" v="49" actId="14100"/>
          <ac:spMkLst>
            <pc:docMk/>
            <pc:sldMk cId="989558546" sldId="1024"/>
            <ac:spMk id="12" creationId="{666C51DC-A65E-F743-A215-613AC43094FB}"/>
          </ac:spMkLst>
        </pc:spChg>
        <pc:spChg chg="mod">
          <ac:chgData name="Juhi Muthal" userId="4a86fc30-9339-46e4-afc1-55407d812e68" providerId="ADAL" clId="{10CA954D-B71E-7C4F-A574-74203D278B2A}" dt="2020-03-19T17:57:57.564" v="51" actId="207"/>
          <ac:spMkLst>
            <pc:docMk/>
            <pc:sldMk cId="989558546" sldId="1024"/>
            <ac:spMk id="13" creationId="{0D5FDD71-45DE-6A46-9A08-FC06AB45576F}"/>
          </ac:spMkLst>
        </pc:spChg>
        <pc:spChg chg="add del mod">
          <ac:chgData name="Juhi Muthal" userId="4a86fc30-9339-46e4-afc1-55407d812e68" providerId="ADAL" clId="{10CA954D-B71E-7C4F-A574-74203D278B2A}" dt="2020-03-23T19:47:50.378" v="64"/>
          <ac:spMkLst>
            <pc:docMk/>
            <pc:sldMk cId="989558546" sldId="1024"/>
            <ac:spMk id="14" creationId="{10DA198B-A208-354F-AF86-BD8F4E89F57C}"/>
          </ac:spMkLst>
        </pc:spChg>
        <pc:spChg chg="mod">
          <ac:chgData name="Juhi Muthal" userId="4a86fc30-9339-46e4-afc1-55407d812e68" providerId="ADAL" clId="{10CA954D-B71E-7C4F-A574-74203D278B2A}" dt="2020-03-23T19:48:55.942" v="78" actId="14100"/>
          <ac:spMkLst>
            <pc:docMk/>
            <pc:sldMk cId="989558546" sldId="1024"/>
            <ac:spMk id="15" creationId="{89CBC51A-7127-5D44-8BD5-50567460666E}"/>
          </ac:spMkLst>
        </pc:spChg>
        <pc:spChg chg="mod">
          <ac:chgData name="Juhi Muthal" userId="4a86fc30-9339-46e4-afc1-55407d812e68" providerId="ADAL" clId="{10CA954D-B71E-7C4F-A574-74203D278B2A}" dt="2020-03-23T19:49:23.679" v="120" actId="1035"/>
          <ac:spMkLst>
            <pc:docMk/>
            <pc:sldMk cId="989558546" sldId="1024"/>
            <ac:spMk id="21" creationId="{C1C1DF6B-7D5B-294D-AC2E-1D9F841208E7}"/>
          </ac:spMkLst>
        </pc:spChg>
        <pc:spChg chg="mod">
          <ac:chgData name="Juhi Muthal" userId="4a86fc30-9339-46e4-afc1-55407d812e68" providerId="ADAL" clId="{10CA954D-B71E-7C4F-A574-74203D278B2A}" dt="2020-03-23T19:48:59.924" v="79" actId="14100"/>
          <ac:spMkLst>
            <pc:docMk/>
            <pc:sldMk cId="989558546" sldId="1024"/>
            <ac:spMk id="22" creationId="{AABCEA5B-F7A6-6946-88AA-072B5AC1CC78}"/>
          </ac:spMkLst>
        </pc:spChg>
        <pc:spChg chg="mod">
          <ac:chgData name="Juhi Muthal" userId="4a86fc30-9339-46e4-afc1-55407d812e68" providerId="ADAL" clId="{10CA954D-B71E-7C4F-A574-74203D278B2A}" dt="2020-03-23T19:49:03.072" v="80" actId="14100"/>
          <ac:spMkLst>
            <pc:docMk/>
            <pc:sldMk cId="989558546" sldId="1024"/>
            <ac:spMk id="23" creationId="{D982F426-D62A-5D41-8ACD-D74D67871A47}"/>
          </ac:spMkLst>
        </pc:spChg>
        <pc:spChg chg="mod">
          <ac:chgData name="Juhi Muthal" userId="4a86fc30-9339-46e4-afc1-55407d812e68" providerId="ADAL" clId="{10CA954D-B71E-7C4F-A574-74203D278B2A}" dt="2020-03-23T19:49:23.679" v="120" actId="1035"/>
          <ac:spMkLst>
            <pc:docMk/>
            <pc:sldMk cId="989558546" sldId="1024"/>
            <ac:spMk id="27" creationId="{D6C8A8F2-CB58-D543-B6DC-65A557A9836D}"/>
          </ac:spMkLst>
        </pc:spChg>
        <pc:spChg chg="mod">
          <ac:chgData name="Juhi Muthal" userId="4a86fc30-9339-46e4-afc1-55407d812e68" providerId="ADAL" clId="{10CA954D-B71E-7C4F-A574-74203D278B2A}" dt="2020-03-23T19:49:23.679" v="120" actId="1035"/>
          <ac:spMkLst>
            <pc:docMk/>
            <pc:sldMk cId="989558546" sldId="1024"/>
            <ac:spMk id="28" creationId="{73243CE7-DE5B-C44D-94CA-A072EF82C405}"/>
          </ac:spMkLst>
        </pc:spChg>
        <pc:grpChg chg="mod">
          <ac:chgData name="Juhi Muthal" userId="4a86fc30-9339-46e4-afc1-55407d812e68" providerId="ADAL" clId="{10CA954D-B71E-7C4F-A574-74203D278B2A}" dt="2020-03-23T19:48:19.839" v="70" actId="1076"/>
          <ac:grpSpMkLst>
            <pc:docMk/>
            <pc:sldMk cId="989558546" sldId="1024"/>
            <ac:grpSpMk id="16" creationId="{CD876454-CF2C-5C40-AF77-ED77BF2B8002}"/>
          </ac:grpSpMkLst>
        </pc:grpChg>
        <pc:picChg chg="mod">
          <ac:chgData name="Juhi Muthal" userId="4a86fc30-9339-46e4-afc1-55407d812e68" providerId="ADAL" clId="{10CA954D-B71E-7C4F-A574-74203D278B2A}" dt="2020-03-23T19:48:19.839" v="70" actId="1076"/>
          <ac:picMkLst>
            <pc:docMk/>
            <pc:sldMk cId="989558546" sldId="1024"/>
            <ac:picMk id="24" creationId="{F91BF191-BE0B-574D-93D0-024E07DA9D64}"/>
          </ac:picMkLst>
        </pc:picChg>
      </pc:sldChg>
      <pc:sldChg chg="modSp modAnim">
        <pc:chgData name="Juhi Muthal" userId="4a86fc30-9339-46e4-afc1-55407d812e68" providerId="ADAL" clId="{10CA954D-B71E-7C4F-A574-74203D278B2A}" dt="2020-03-23T19:56:21.721" v="228" actId="255"/>
        <pc:sldMkLst>
          <pc:docMk/>
          <pc:sldMk cId="2066887863" sldId="1025"/>
        </pc:sldMkLst>
        <pc:spChg chg="mod">
          <ac:chgData name="Juhi Muthal" userId="4a86fc30-9339-46e4-afc1-55407d812e68" providerId="ADAL" clId="{10CA954D-B71E-7C4F-A574-74203D278B2A}" dt="2020-03-23T19:52:57.509" v="159" actId="12788"/>
          <ac:spMkLst>
            <pc:docMk/>
            <pc:sldMk cId="2066887863" sldId="1025"/>
            <ac:spMk id="6" creationId="{80B7B6C7-61D3-C448-A586-D043386CC167}"/>
          </ac:spMkLst>
        </pc:spChg>
        <pc:spChg chg="mod">
          <ac:chgData name="Juhi Muthal" userId="4a86fc30-9339-46e4-afc1-55407d812e68" providerId="ADAL" clId="{10CA954D-B71E-7C4F-A574-74203D278B2A}" dt="2020-03-23T19:52:57.509" v="159" actId="12788"/>
          <ac:spMkLst>
            <pc:docMk/>
            <pc:sldMk cId="2066887863" sldId="1025"/>
            <ac:spMk id="7" creationId="{DDF06067-ABC5-A64B-AE9D-FA106D99ADAA}"/>
          </ac:spMkLst>
        </pc:spChg>
        <pc:spChg chg="mod">
          <ac:chgData name="Juhi Muthal" userId="4a86fc30-9339-46e4-afc1-55407d812e68" providerId="ADAL" clId="{10CA954D-B71E-7C4F-A574-74203D278B2A}" dt="2020-03-23T19:56:21.721" v="228" actId="255"/>
          <ac:spMkLst>
            <pc:docMk/>
            <pc:sldMk cId="2066887863" sldId="1025"/>
            <ac:spMk id="19" creationId="{1C88C5ED-8E35-BD4C-B643-60A193DB7B50}"/>
          </ac:spMkLst>
        </pc:spChg>
        <pc:spChg chg="mod">
          <ac:chgData name="Juhi Muthal" userId="4a86fc30-9339-46e4-afc1-55407d812e68" providerId="ADAL" clId="{10CA954D-B71E-7C4F-A574-74203D278B2A}" dt="2020-03-23T19:53:13.419" v="161" actId="1076"/>
          <ac:spMkLst>
            <pc:docMk/>
            <pc:sldMk cId="2066887863" sldId="1025"/>
            <ac:spMk id="39" creationId="{BAE454F4-C3A2-354D-B60C-F2B6ACB7A3BA}"/>
          </ac:spMkLst>
        </pc:spChg>
        <pc:grpChg chg="mod">
          <ac:chgData name="Juhi Muthal" userId="4a86fc30-9339-46e4-afc1-55407d812e68" providerId="ADAL" clId="{10CA954D-B71E-7C4F-A574-74203D278B2A}" dt="2020-03-23T19:52:57.509" v="159" actId="12788"/>
          <ac:grpSpMkLst>
            <pc:docMk/>
            <pc:sldMk cId="2066887863" sldId="1025"/>
            <ac:grpSpMk id="8" creationId="{06233A61-6946-274D-B2CA-28A7B16B0EE8}"/>
          </ac:grpSpMkLst>
        </pc:grpChg>
      </pc:sldChg>
      <pc:sldChg chg="del">
        <pc:chgData name="Juhi Muthal" userId="4a86fc30-9339-46e4-afc1-55407d812e68" providerId="ADAL" clId="{10CA954D-B71E-7C4F-A574-74203D278B2A}" dt="2020-03-23T19:54:42.013" v="162" actId="2696"/>
        <pc:sldMkLst>
          <pc:docMk/>
          <pc:sldMk cId="1937845447" sldId="1026"/>
        </pc:sldMkLst>
      </pc:sldChg>
      <pc:sldChg chg="ord">
        <pc:chgData name="Juhi Muthal" userId="4a86fc30-9339-46e4-afc1-55407d812e68" providerId="ADAL" clId="{10CA954D-B71E-7C4F-A574-74203D278B2A}" dt="2020-03-19T17:47:50.996" v="14"/>
        <pc:sldMkLst>
          <pc:docMk/>
          <pc:sldMk cId="1864667691" sldId="1031"/>
        </pc:sldMkLst>
      </pc:sldChg>
      <pc:sldChg chg="modAnim">
        <pc:chgData name="Juhi Muthal" userId="4a86fc30-9339-46e4-afc1-55407d812e68" providerId="ADAL" clId="{10CA954D-B71E-7C4F-A574-74203D278B2A}" dt="2020-03-19T17:58:40.750" v="60"/>
        <pc:sldMkLst>
          <pc:docMk/>
          <pc:sldMk cId="4056678176" sldId="1032"/>
        </pc:sldMkLst>
      </pc:sldChg>
      <pc:sldChg chg="modSp">
        <pc:chgData name="Juhi Muthal" userId="4a86fc30-9339-46e4-afc1-55407d812e68" providerId="ADAL" clId="{10CA954D-B71E-7C4F-A574-74203D278B2A}" dt="2020-03-19T17:47:26.939" v="13" actId="27636"/>
        <pc:sldMkLst>
          <pc:docMk/>
          <pc:sldMk cId="2338857083" sldId="1041"/>
        </pc:sldMkLst>
        <pc:spChg chg="mod">
          <ac:chgData name="Juhi Muthal" userId="4a86fc30-9339-46e4-afc1-55407d812e68" providerId="ADAL" clId="{10CA954D-B71E-7C4F-A574-74203D278B2A}" dt="2020-03-19T17:47:26.939" v="13" actId="27636"/>
          <ac:spMkLst>
            <pc:docMk/>
            <pc:sldMk cId="2338857083" sldId="1041"/>
            <ac:spMk id="2" creationId="{F8E659C3-529B-DA45-8B51-BF4765272787}"/>
          </ac:spMkLst>
        </pc:spChg>
      </pc:sldChg>
      <pc:sldChg chg="modSp">
        <pc:chgData name="Juhi Muthal" userId="4a86fc30-9339-46e4-afc1-55407d812e68" providerId="ADAL" clId="{10CA954D-B71E-7C4F-A574-74203D278B2A}" dt="2020-03-19T17:46:53.622" v="0" actId="207"/>
        <pc:sldMkLst>
          <pc:docMk/>
          <pc:sldMk cId="3717124840" sldId="1044"/>
        </pc:sldMkLst>
        <pc:spChg chg="mod">
          <ac:chgData name="Juhi Muthal" userId="4a86fc30-9339-46e4-afc1-55407d812e68" providerId="ADAL" clId="{10CA954D-B71E-7C4F-A574-74203D278B2A}" dt="2020-03-19T17:46:53.622" v="0" actId="207"/>
          <ac:spMkLst>
            <pc:docMk/>
            <pc:sldMk cId="3717124840" sldId="1044"/>
            <ac:spMk id="12" creationId="{30FFDB61-EE50-9944-A17E-5F9FAF9D86CE}"/>
          </ac:spMkLst>
        </pc:spChg>
        <pc:spChg chg="mod">
          <ac:chgData name="Juhi Muthal" userId="4a86fc30-9339-46e4-afc1-55407d812e68" providerId="ADAL" clId="{10CA954D-B71E-7C4F-A574-74203D278B2A}" dt="2020-03-19T17:46:53.622" v="0" actId="207"/>
          <ac:spMkLst>
            <pc:docMk/>
            <pc:sldMk cId="3717124840" sldId="1044"/>
            <ac:spMk id="35" creationId="{57DB17DE-EA21-6E4C-99FC-D3AB7ACD07C2}"/>
          </ac:spMkLst>
        </pc:spChg>
        <pc:spChg chg="mod">
          <ac:chgData name="Juhi Muthal" userId="4a86fc30-9339-46e4-afc1-55407d812e68" providerId="ADAL" clId="{10CA954D-B71E-7C4F-A574-74203D278B2A}" dt="2020-03-19T17:46:53.622" v="0" actId="207"/>
          <ac:spMkLst>
            <pc:docMk/>
            <pc:sldMk cId="3717124840" sldId="1044"/>
            <ac:spMk id="36" creationId="{33208756-4A8E-F541-852C-4BD43093C414}"/>
          </ac:spMkLst>
        </pc:spChg>
      </pc:sldChg>
      <pc:sldChg chg="modTransition">
        <pc:chgData name="Juhi Muthal" userId="4a86fc30-9339-46e4-afc1-55407d812e68" providerId="ADAL" clId="{10CA954D-B71E-7C4F-A574-74203D278B2A}" dt="2020-03-19T17:47:14.681" v="1"/>
        <pc:sldMkLst>
          <pc:docMk/>
          <pc:sldMk cId="2811353430" sldId="1046"/>
        </pc:sldMkLst>
      </pc:sldChg>
      <pc:sldChg chg="modSp add modTransition">
        <pc:chgData name="Juhi Muthal" userId="4a86fc30-9339-46e4-afc1-55407d812e68" providerId="ADAL" clId="{10CA954D-B71E-7C4F-A574-74203D278B2A}" dt="2020-03-23T19:56:14.634" v="227" actId="255"/>
        <pc:sldMkLst>
          <pc:docMk/>
          <pc:sldMk cId="3605287571" sldId="1055"/>
        </pc:sldMkLst>
        <pc:spChg chg="mod">
          <ac:chgData name="Juhi Muthal" userId="4a86fc30-9339-46e4-afc1-55407d812e68" providerId="ADAL" clId="{10CA954D-B71E-7C4F-A574-74203D278B2A}" dt="2020-03-23T19:56:14.634" v="227" actId="255"/>
          <ac:spMkLst>
            <pc:docMk/>
            <pc:sldMk cId="3605287571" sldId="1055"/>
            <ac:spMk id="19" creationId="{1C88C5ED-8E35-BD4C-B643-60A193DB7B50}"/>
          </ac:spMkLst>
        </pc:spChg>
        <pc:grpChg chg="mod">
          <ac:chgData name="Juhi Muthal" userId="4a86fc30-9339-46e4-afc1-55407d812e68" providerId="ADAL" clId="{10CA954D-B71E-7C4F-A574-74203D278B2A}" dt="2020-03-23T19:54:53.021" v="188" actId="1037"/>
          <ac:grpSpMkLst>
            <pc:docMk/>
            <pc:sldMk cId="3605287571" sldId="1055"/>
            <ac:grpSpMk id="8" creationId="{06233A61-6946-274D-B2CA-28A7B16B0EE8}"/>
          </ac:grpSpMkLst>
        </pc:grpChg>
        <pc:grpChg chg="mod">
          <ac:chgData name="Juhi Muthal" userId="4a86fc30-9339-46e4-afc1-55407d812e68" providerId="ADAL" clId="{10CA954D-B71E-7C4F-A574-74203D278B2A}" dt="2020-03-23T19:55:04.605" v="223" actId="1038"/>
          <ac:grpSpMkLst>
            <pc:docMk/>
            <pc:sldMk cId="3605287571" sldId="1055"/>
            <ac:grpSpMk id="9" creationId="{559AF323-600C-7F47-ADBD-DD823312AB4E}"/>
          </ac:grpSpMkLst>
        </pc:grpChg>
      </pc:sldChg>
    </pc:docChg>
  </pc:docChgLst>
  <pc:docChgLst>
    <pc:chgData name="Juhi Muthal" userId="S::juhi.muthal@tidalscale.com::4a86fc30-9339-46e4-afc1-55407d812e68" providerId="AD" clId="Web-{08BD1EF4-75DB-4842-4277-951891266D0B}"/>
    <pc:docChg chg="addSld modSld sldOrd">
      <pc:chgData name="Juhi Muthal" userId="S::juhi.muthal@tidalscale.com::4a86fc30-9339-46e4-afc1-55407d812e68" providerId="AD" clId="Web-{08BD1EF4-75DB-4842-4277-951891266D0B}" dt="2020-09-01T21:48:34.760" v="1149" actId="20577"/>
      <pc:docMkLst>
        <pc:docMk/>
      </pc:docMkLst>
      <pc:sldChg chg="addSp delSp modSp mod ord modShow">
        <pc:chgData name="Juhi Muthal" userId="S::juhi.muthal@tidalscale.com::4a86fc30-9339-46e4-afc1-55407d812e68" providerId="AD" clId="Web-{08BD1EF4-75DB-4842-4277-951891266D0B}" dt="2020-09-01T21:44:09.947" v="784"/>
        <pc:sldMkLst>
          <pc:docMk/>
          <pc:sldMk cId="2885098797" sldId="1071"/>
        </pc:sldMkLst>
        <pc:spChg chg="del">
          <ac:chgData name="Juhi Muthal" userId="S::juhi.muthal@tidalscale.com::4a86fc30-9339-46e4-afc1-55407d812e68" providerId="AD" clId="Web-{08BD1EF4-75DB-4842-4277-951891266D0B}" dt="2020-09-01T21:42:00.143" v="682"/>
          <ac:spMkLst>
            <pc:docMk/>
            <pc:sldMk cId="2885098797" sldId="1071"/>
            <ac:spMk id="2" creationId="{F8E659C3-529B-DA45-8B51-BF4765272787}"/>
          </ac:spMkLst>
        </pc:spChg>
        <pc:spChg chg="add del">
          <ac:chgData name="Juhi Muthal" userId="S::juhi.muthal@tidalscale.com::4a86fc30-9339-46e4-afc1-55407d812e68" providerId="AD" clId="Web-{08BD1EF4-75DB-4842-4277-951891266D0B}" dt="2020-09-01T21:41:56.549" v="681"/>
          <ac:spMkLst>
            <pc:docMk/>
            <pc:sldMk cId="2885098797" sldId="1071"/>
            <ac:spMk id="3" creationId="{2A3560B0-E368-48C7-A750-8D0B8CF6813B}"/>
          </ac:spMkLst>
        </pc:spChg>
        <pc:spChg chg="add del mod">
          <ac:chgData name="Juhi Muthal" userId="S::juhi.muthal@tidalscale.com::4a86fc30-9339-46e4-afc1-55407d812e68" providerId="AD" clId="Web-{08BD1EF4-75DB-4842-4277-951891266D0B}" dt="2020-09-01T21:42:07.378" v="685"/>
          <ac:spMkLst>
            <pc:docMk/>
            <pc:sldMk cId="2885098797" sldId="1071"/>
            <ac:spMk id="8" creationId="{5ADE884B-0D60-477B-BBDB-AF3899F36AF1}"/>
          </ac:spMkLst>
        </pc:spChg>
        <pc:spChg chg="add del">
          <ac:chgData name="Juhi Muthal" userId="S::juhi.muthal@tidalscale.com::4a86fc30-9339-46e4-afc1-55407d812e68" providerId="AD" clId="Web-{08BD1EF4-75DB-4842-4277-951891266D0B}" dt="2020-09-01T21:42:02.940" v="684"/>
          <ac:spMkLst>
            <pc:docMk/>
            <pc:sldMk cId="2885098797" sldId="1071"/>
            <ac:spMk id="10" creationId="{ED53A84B-324F-45E3-A879-89D394F02A52}"/>
          </ac:spMkLst>
        </pc:spChg>
        <pc:spChg chg="add mod">
          <ac:chgData name="Juhi Muthal" userId="S::juhi.muthal@tidalscale.com::4a86fc30-9339-46e4-afc1-55407d812e68" providerId="AD" clId="Web-{08BD1EF4-75DB-4842-4277-951891266D0B}" dt="2020-09-01T21:44:00.244" v="769" actId="20577"/>
          <ac:spMkLst>
            <pc:docMk/>
            <pc:sldMk cId="2885098797" sldId="1071"/>
            <ac:spMk id="11" creationId="{0399AF88-4FBA-4A86-8597-16D109901D1E}"/>
          </ac:spMkLst>
        </pc:spChg>
        <pc:spChg chg="add">
          <ac:chgData name="Juhi Muthal" userId="S::juhi.muthal@tidalscale.com::4a86fc30-9339-46e4-afc1-55407d812e68" providerId="AD" clId="Web-{08BD1EF4-75DB-4842-4277-951891266D0B}" dt="2020-09-01T21:44:09.947" v="784"/>
          <ac:spMkLst>
            <pc:docMk/>
            <pc:sldMk cId="2885098797" sldId="1071"/>
            <ac:spMk id="15" creationId="{CF06BC58-65C8-404E-8990-977FFDFFDD5D}"/>
          </ac:spMkLst>
        </pc:spChg>
      </pc:sldChg>
      <pc:sldChg chg="ord">
        <pc:chgData name="Juhi Muthal" userId="S::juhi.muthal@tidalscale.com::4a86fc30-9339-46e4-afc1-55407d812e68" providerId="AD" clId="Web-{08BD1EF4-75DB-4842-4277-951891266D0B}" dt="2020-09-01T21:43:02.178" v="721"/>
        <pc:sldMkLst>
          <pc:docMk/>
          <pc:sldMk cId="1158048566" sldId="3379"/>
        </pc:sldMkLst>
      </pc:sldChg>
      <pc:sldChg chg="modSp add mod ord replId addAnim delAnim modShow">
        <pc:chgData name="Juhi Muthal" userId="S::juhi.muthal@tidalscale.com::4a86fc30-9339-46e4-afc1-55407d812e68" providerId="AD" clId="Web-{08BD1EF4-75DB-4842-4277-951891266D0B}" dt="2020-09-01T21:48:34.760" v="1148" actId="20577"/>
        <pc:sldMkLst>
          <pc:docMk/>
          <pc:sldMk cId="1431421230" sldId="3381"/>
        </pc:sldMkLst>
        <pc:spChg chg="mod">
          <ac:chgData name="Juhi Muthal" userId="S::juhi.muthal@tidalscale.com::4a86fc30-9339-46e4-afc1-55407d812e68" providerId="AD" clId="Web-{08BD1EF4-75DB-4842-4277-951891266D0B}" dt="2020-09-01T21:46:07.704" v="1056" actId="20577"/>
          <ac:spMkLst>
            <pc:docMk/>
            <pc:sldMk cId="1431421230" sldId="3381"/>
            <ac:spMk id="12" creationId="{30FFDB61-EE50-9944-A17E-5F9FAF9D86CE}"/>
          </ac:spMkLst>
        </pc:spChg>
        <pc:spChg chg="mod">
          <ac:chgData name="Juhi Muthal" userId="S::juhi.muthal@tidalscale.com::4a86fc30-9339-46e4-afc1-55407d812e68" providerId="AD" clId="Web-{08BD1EF4-75DB-4842-4277-951891266D0B}" dt="2020-09-01T21:47:15.599" v="1131" actId="20577"/>
          <ac:spMkLst>
            <pc:docMk/>
            <pc:sldMk cId="1431421230" sldId="3381"/>
            <ac:spMk id="23" creationId="{41E9042A-E87E-AF45-AFF6-A54DB0FC0D56}"/>
          </ac:spMkLst>
        </pc:spChg>
        <pc:spChg chg="mod">
          <ac:chgData name="Juhi Muthal" userId="S::juhi.muthal@tidalscale.com::4a86fc30-9339-46e4-afc1-55407d812e68" providerId="AD" clId="Web-{08BD1EF4-75DB-4842-4277-951891266D0B}" dt="2020-09-01T21:48:14.353" v="1137" actId="20577"/>
          <ac:spMkLst>
            <pc:docMk/>
            <pc:sldMk cId="1431421230" sldId="3381"/>
            <ac:spMk id="24" creationId="{7C2C5150-208A-5943-8A8E-2A039BC57BCB}"/>
          </ac:spMkLst>
        </pc:spChg>
        <pc:spChg chg="mod">
          <ac:chgData name="Juhi Muthal" userId="S::juhi.muthal@tidalscale.com::4a86fc30-9339-46e4-afc1-55407d812e68" providerId="AD" clId="Web-{08BD1EF4-75DB-4842-4277-951891266D0B}" dt="2020-09-01T21:48:34.760" v="1148" actId="20577"/>
          <ac:spMkLst>
            <pc:docMk/>
            <pc:sldMk cId="1431421230" sldId="3381"/>
            <ac:spMk id="43" creationId="{24B64898-F787-DB49-89E2-86A1BF98E38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91B27-7261-1C40-9EB9-73E6FEF78B28}" type="datetimeFigureOut">
              <a:rPr lang="en-US" smtClean="0"/>
              <a:t>9/20/21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76FC1-1687-6349-A2DE-7146D729E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5T20:21:37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8027,'0'0'0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9C2F3-D6AE-4C20-9445-6FE3A1CFD875}" type="datetimeFigureOut">
              <a:rPr lang="en-US" smtClean="0"/>
              <a:t>9/20/21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50DD6-F48B-46CE-9487-A5649BE3E5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the covers, TidalScale uses machine learning to automatically co-locate compute entity with the resources it needs. And just like ordinary virtualization it does all of this transparently - the OS and applications have </a:t>
            </a:r>
            <a:r>
              <a:rPr lang="en-US" i="1" dirty="0"/>
              <a:t>no idea</a:t>
            </a:r>
            <a:r>
              <a:rPr lang="en-US" dirty="0"/>
              <a:t> they aren't running on hardware....</a:t>
            </a:r>
          </a:p>
        </p:txBody>
      </p:sp>
    </p:spTree>
    <p:extLst>
      <p:ext uri="{BB962C8B-B14F-4D97-AF65-F5344CB8AC3E}">
        <p14:creationId xmlns:p14="http://schemas.microsoft.com/office/powerpoint/2010/main" val="4176845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881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1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62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26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22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191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6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789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819150"/>
            <a:ext cx="9144000" cy="4324350"/>
          </a:xfrm>
          <a:prstGeom prst="rect">
            <a:avLst/>
          </a:prstGeom>
          <a:gradFill>
            <a:gsLst>
              <a:gs pos="21000">
                <a:schemeClr val="tx2"/>
              </a:gs>
              <a:gs pos="87000">
                <a:schemeClr val="tx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EA797D-DB88-164F-B3AA-7219D89931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071" y="4910632"/>
            <a:ext cx="947652" cy="159391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3468BE9-338C-E74F-A471-75B0F08BAEDB}"/>
              </a:ext>
            </a:extLst>
          </p:cNvPr>
          <p:cNvSpPr txBox="1">
            <a:spLocks/>
          </p:cNvSpPr>
          <p:nvPr userDrawn="1"/>
        </p:nvSpPr>
        <p:spPr>
          <a:xfrm>
            <a:off x="106802" y="4944870"/>
            <a:ext cx="30715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aseline="0" dirty="0">
                <a:solidFill>
                  <a:schemeClr val="bg1"/>
                </a:solidFill>
              </a:rPr>
              <a:t>TTI/Vanguard 2021-09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303F628-B3D2-7346-8A0F-7FC013C562D4}"/>
              </a:ext>
            </a:extLst>
          </p:cNvPr>
          <p:cNvSpPr txBox="1">
            <a:spLocks/>
          </p:cNvSpPr>
          <p:nvPr userDrawn="1"/>
        </p:nvSpPr>
        <p:spPr>
          <a:xfrm>
            <a:off x="4312205" y="4946736"/>
            <a:ext cx="51959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2A1B8E-9775-D143-8EFE-B86FFE0B88D8}" type="slidenum">
              <a:rPr lang="en-US" sz="900" baseline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64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64727"/>
          </a:xfrm>
          <a:prstGeom prst="rect">
            <a:avLst/>
          </a:prstGeom>
          <a:gradFill>
            <a:gsLst>
              <a:gs pos="21000">
                <a:schemeClr val="tx2"/>
              </a:gs>
              <a:gs pos="87000">
                <a:schemeClr val="tx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EA797D-DB88-164F-B3AA-7219D89931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4720496"/>
            <a:ext cx="947652" cy="159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120" y="1923187"/>
            <a:ext cx="8229600" cy="857250"/>
          </a:xfrm>
        </p:spPr>
        <p:txBody>
          <a:bodyPr/>
          <a:lstStyle/>
          <a:p>
            <a:r>
              <a:rPr lang="en-US"/>
              <a:t>Presentation 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7CEFE2-1D34-2A41-B175-B1ADC9893E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120" y="2747959"/>
            <a:ext cx="2211387" cy="66833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4466A7-B3C7-2343-9493-BF42B7005669}"/>
              </a:ext>
            </a:extLst>
          </p:cNvPr>
          <p:cNvSpPr/>
          <p:nvPr userDrawn="1"/>
        </p:nvSpPr>
        <p:spPr>
          <a:xfrm>
            <a:off x="8453098" y="263613"/>
            <a:ext cx="44435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‹#›</a:t>
            </a:r>
          </a:p>
        </p:txBody>
      </p:sp>
    </p:spTree>
    <p:extLst>
      <p:ext uri="{BB962C8B-B14F-4D97-AF65-F5344CB8AC3E}">
        <p14:creationId xmlns:p14="http://schemas.microsoft.com/office/powerpoint/2010/main" val="142946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7435A0-BAE7-5049-A568-E1D206646CD6}"/>
              </a:ext>
            </a:extLst>
          </p:cNvPr>
          <p:cNvGrpSpPr/>
          <p:nvPr userDrawn="1"/>
        </p:nvGrpSpPr>
        <p:grpSpPr>
          <a:xfrm>
            <a:off x="914400" y="-7327"/>
            <a:ext cx="8143193" cy="5246077"/>
            <a:chOff x="0" y="856845"/>
            <a:chExt cx="6832034" cy="440139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4D14E6D-FD07-554D-B572-686E79B7A6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56845"/>
              <a:ext cx="6494865" cy="4349369"/>
            </a:xfrm>
            <a:prstGeom prst="rect">
              <a:avLst/>
            </a:prstGeom>
          </p:spPr>
        </p:pic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E3AA326-8338-0242-B650-0A32248A3E23}"/>
                </a:ext>
              </a:extLst>
            </p:cNvPr>
            <p:cNvSpPr/>
            <p:nvPr/>
          </p:nvSpPr>
          <p:spPr>
            <a:xfrm>
              <a:off x="15396" y="1204329"/>
              <a:ext cx="2198451" cy="596629"/>
            </a:xfrm>
            <a:custGeom>
              <a:avLst/>
              <a:gdLst>
                <a:gd name="connsiteX0" fmla="*/ 6485 w 2198451"/>
                <a:gd name="connsiteY0" fmla="*/ 0 h 596629"/>
                <a:gd name="connsiteX1" fmla="*/ 2185481 w 2198451"/>
                <a:gd name="connsiteY1" fmla="*/ 363166 h 596629"/>
                <a:gd name="connsiteX2" fmla="*/ 2198451 w 2198451"/>
                <a:gd name="connsiteY2" fmla="*/ 596629 h 596629"/>
                <a:gd name="connsiteX3" fmla="*/ 0 w 2198451"/>
                <a:gd name="connsiteY3" fmla="*/ 265889 h 596629"/>
                <a:gd name="connsiteX4" fmla="*/ 6485 w 2198451"/>
                <a:gd name="connsiteY4" fmla="*/ 0 h 59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451" h="596629">
                  <a:moveTo>
                    <a:pt x="6485" y="0"/>
                  </a:moveTo>
                  <a:lnTo>
                    <a:pt x="2185481" y="363166"/>
                  </a:lnTo>
                  <a:lnTo>
                    <a:pt x="2198451" y="596629"/>
                  </a:lnTo>
                  <a:lnTo>
                    <a:pt x="0" y="265889"/>
                  </a:lnTo>
                  <a:lnTo>
                    <a:pt x="6485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1C75E95-1BF0-3A42-91B0-1CCCC44A7E9B}"/>
                </a:ext>
              </a:extLst>
            </p:cNvPr>
            <p:cNvSpPr/>
            <p:nvPr/>
          </p:nvSpPr>
          <p:spPr>
            <a:xfrm>
              <a:off x="15396" y="1573980"/>
              <a:ext cx="2230876" cy="713361"/>
            </a:xfrm>
            <a:custGeom>
              <a:avLst/>
              <a:gdLst>
                <a:gd name="connsiteX0" fmla="*/ 0 w 2230876"/>
                <a:gd name="connsiteY0" fmla="*/ 0 h 713361"/>
                <a:gd name="connsiteX1" fmla="*/ 2211421 w 2230876"/>
                <a:gd name="connsiteY1" fmla="*/ 311285 h 713361"/>
                <a:gd name="connsiteX2" fmla="*/ 2230876 w 2230876"/>
                <a:gd name="connsiteY2" fmla="*/ 713361 h 713361"/>
                <a:gd name="connsiteX3" fmla="*/ 6485 w 2230876"/>
                <a:gd name="connsiteY3" fmla="*/ 570689 h 713361"/>
                <a:gd name="connsiteX4" fmla="*/ 0 w 2230876"/>
                <a:gd name="connsiteY4" fmla="*/ 0 h 71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876" h="713361">
                  <a:moveTo>
                    <a:pt x="0" y="0"/>
                  </a:moveTo>
                  <a:lnTo>
                    <a:pt x="2211421" y="311285"/>
                  </a:lnTo>
                  <a:lnTo>
                    <a:pt x="2230876" y="713361"/>
                  </a:lnTo>
                  <a:lnTo>
                    <a:pt x="6485" y="570689"/>
                  </a:lnTo>
                  <a:cubicBezTo>
                    <a:pt x="4323" y="380459"/>
                    <a:pt x="2162" y="190230"/>
                    <a:pt x="0" y="0"/>
                  </a:cubicBez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8572CA7-C327-2C44-A06E-7CC202D46A16}"/>
                </a:ext>
              </a:extLst>
            </p:cNvPr>
            <p:cNvSpPr/>
            <p:nvPr/>
          </p:nvSpPr>
          <p:spPr>
            <a:xfrm>
              <a:off x="15396" y="2871001"/>
              <a:ext cx="2315183" cy="979251"/>
            </a:xfrm>
            <a:custGeom>
              <a:avLst/>
              <a:gdLst>
                <a:gd name="connsiteX0" fmla="*/ 6485 w 2315183"/>
                <a:gd name="connsiteY0" fmla="*/ 0 h 979251"/>
                <a:gd name="connsiteX1" fmla="*/ 2256817 w 2315183"/>
                <a:gd name="connsiteY1" fmla="*/ 25940 h 979251"/>
                <a:gd name="connsiteX2" fmla="*/ 2315183 w 2315183"/>
                <a:gd name="connsiteY2" fmla="*/ 836579 h 979251"/>
                <a:gd name="connsiteX3" fmla="*/ 0 w 2315183"/>
                <a:gd name="connsiteY3" fmla="*/ 979251 h 979251"/>
                <a:gd name="connsiteX4" fmla="*/ 6485 w 2315183"/>
                <a:gd name="connsiteY4" fmla="*/ 0 h 97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183" h="979251">
                  <a:moveTo>
                    <a:pt x="6485" y="0"/>
                  </a:moveTo>
                  <a:lnTo>
                    <a:pt x="2256817" y="25940"/>
                  </a:lnTo>
                  <a:lnTo>
                    <a:pt x="2315183" y="836579"/>
                  </a:lnTo>
                  <a:lnTo>
                    <a:pt x="0" y="979251"/>
                  </a:lnTo>
                  <a:cubicBezTo>
                    <a:pt x="2162" y="652834"/>
                    <a:pt x="4323" y="326417"/>
                    <a:pt x="6485" y="0"/>
                  </a:cubicBez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EDB8354-BBFD-2741-BE39-ABEEF4834F41}"/>
                </a:ext>
              </a:extLst>
            </p:cNvPr>
            <p:cNvSpPr/>
            <p:nvPr/>
          </p:nvSpPr>
          <p:spPr>
            <a:xfrm>
              <a:off x="21881" y="3966984"/>
              <a:ext cx="2386519" cy="1290536"/>
            </a:xfrm>
            <a:custGeom>
              <a:avLst/>
              <a:gdLst>
                <a:gd name="connsiteX0" fmla="*/ 0 w 2386519"/>
                <a:gd name="connsiteY0" fmla="*/ 214008 h 1290536"/>
                <a:gd name="connsiteX1" fmla="*/ 2315183 w 2386519"/>
                <a:gd name="connsiteY1" fmla="*/ 0 h 1290536"/>
                <a:gd name="connsiteX2" fmla="*/ 2386519 w 2386519"/>
                <a:gd name="connsiteY2" fmla="*/ 1277566 h 1290536"/>
                <a:gd name="connsiteX3" fmla="*/ 0 w 2386519"/>
                <a:gd name="connsiteY3" fmla="*/ 1290536 h 1290536"/>
                <a:gd name="connsiteX4" fmla="*/ 0 w 2386519"/>
                <a:gd name="connsiteY4" fmla="*/ 214008 h 129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519" h="1290536">
                  <a:moveTo>
                    <a:pt x="0" y="214008"/>
                  </a:moveTo>
                  <a:lnTo>
                    <a:pt x="2315183" y="0"/>
                  </a:lnTo>
                  <a:lnTo>
                    <a:pt x="2386519" y="1277566"/>
                  </a:lnTo>
                  <a:lnTo>
                    <a:pt x="0" y="1290536"/>
                  </a:lnTo>
                  <a:lnTo>
                    <a:pt x="0" y="214008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3C2E0C1-573B-2A45-8CC5-6267CEB810B4}"/>
                </a:ext>
              </a:extLst>
            </p:cNvPr>
            <p:cNvSpPr/>
            <p:nvPr/>
          </p:nvSpPr>
          <p:spPr>
            <a:xfrm>
              <a:off x="5242467" y="920153"/>
              <a:ext cx="632637" cy="600739"/>
            </a:xfrm>
            <a:custGeom>
              <a:avLst/>
              <a:gdLst>
                <a:gd name="connsiteX0" fmla="*/ 0 w 632637"/>
                <a:gd name="connsiteY0" fmla="*/ 0 h 600739"/>
                <a:gd name="connsiteX1" fmla="*/ 579474 w 632637"/>
                <a:gd name="connsiteY1" fmla="*/ 233916 h 600739"/>
                <a:gd name="connsiteX2" fmla="*/ 632637 w 632637"/>
                <a:gd name="connsiteY2" fmla="*/ 600739 h 600739"/>
                <a:gd name="connsiteX3" fmla="*/ 42530 w 632637"/>
                <a:gd name="connsiteY3" fmla="*/ 377456 h 600739"/>
                <a:gd name="connsiteX4" fmla="*/ 0 w 632637"/>
                <a:gd name="connsiteY4" fmla="*/ 0 h 60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637" h="600739">
                  <a:moveTo>
                    <a:pt x="0" y="0"/>
                  </a:moveTo>
                  <a:lnTo>
                    <a:pt x="579474" y="233916"/>
                  </a:lnTo>
                  <a:lnTo>
                    <a:pt x="632637" y="600739"/>
                  </a:lnTo>
                  <a:lnTo>
                    <a:pt x="42530" y="37745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DCDDF6D-C1FF-0D4F-A3C8-249E4F9E8821}"/>
                </a:ext>
              </a:extLst>
            </p:cNvPr>
            <p:cNvSpPr/>
            <p:nvPr/>
          </p:nvSpPr>
          <p:spPr>
            <a:xfrm>
              <a:off x="5529546" y="3296529"/>
              <a:ext cx="616688" cy="345559"/>
            </a:xfrm>
            <a:custGeom>
              <a:avLst/>
              <a:gdLst>
                <a:gd name="connsiteX0" fmla="*/ 0 w 616688"/>
                <a:gd name="connsiteY0" fmla="*/ 42531 h 345559"/>
                <a:gd name="connsiteX1" fmla="*/ 584791 w 616688"/>
                <a:gd name="connsiteY1" fmla="*/ 0 h 345559"/>
                <a:gd name="connsiteX2" fmla="*/ 616688 w 616688"/>
                <a:gd name="connsiteY2" fmla="*/ 260498 h 345559"/>
                <a:gd name="connsiteX3" fmla="*/ 37214 w 616688"/>
                <a:gd name="connsiteY3" fmla="*/ 345559 h 345559"/>
                <a:gd name="connsiteX4" fmla="*/ 0 w 616688"/>
                <a:gd name="connsiteY4" fmla="*/ 42531 h 34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688" h="345559">
                  <a:moveTo>
                    <a:pt x="0" y="42531"/>
                  </a:moveTo>
                  <a:lnTo>
                    <a:pt x="584791" y="0"/>
                  </a:lnTo>
                  <a:lnTo>
                    <a:pt x="616688" y="260498"/>
                  </a:lnTo>
                  <a:lnTo>
                    <a:pt x="37214" y="345559"/>
                  </a:lnTo>
                  <a:lnTo>
                    <a:pt x="0" y="42531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19B6C2F-5FF2-374D-863B-C7238DAF4D35}"/>
                </a:ext>
              </a:extLst>
            </p:cNvPr>
            <p:cNvSpPr/>
            <p:nvPr/>
          </p:nvSpPr>
          <p:spPr>
            <a:xfrm>
              <a:off x="5306262" y="1425199"/>
              <a:ext cx="691117" cy="1026042"/>
            </a:xfrm>
            <a:custGeom>
              <a:avLst/>
              <a:gdLst>
                <a:gd name="connsiteX0" fmla="*/ 0 w 691117"/>
                <a:gd name="connsiteY0" fmla="*/ 0 h 1026042"/>
                <a:gd name="connsiteX1" fmla="*/ 579475 w 691117"/>
                <a:gd name="connsiteY1" fmla="*/ 202019 h 1026042"/>
                <a:gd name="connsiteX2" fmla="*/ 691117 w 691117"/>
                <a:gd name="connsiteY2" fmla="*/ 1026042 h 1026042"/>
                <a:gd name="connsiteX3" fmla="*/ 101010 w 691117"/>
                <a:gd name="connsiteY3" fmla="*/ 925033 h 1026042"/>
                <a:gd name="connsiteX4" fmla="*/ 0 w 691117"/>
                <a:gd name="connsiteY4" fmla="*/ 0 h 102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117" h="1026042">
                  <a:moveTo>
                    <a:pt x="0" y="0"/>
                  </a:moveTo>
                  <a:lnTo>
                    <a:pt x="579475" y="202019"/>
                  </a:lnTo>
                  <a:lnTo>
                    <a:pt x="691117" y="1026042"/>
                  </a:lnTo>
                  <a:lnTo>
                    <a:pt x="101010" y="92503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96A7EC8-8506-454F-9915-938882F9C831}"/>
                </a:ext>
              </a:extLst>
            </p:cNvPr>
            <p:cNvSpPr/>
            <p:nvPr/>
          </p:nvSpPr>
          <p:spPr>
            <a:xfrm>
              <a:off x="5433853" y="2483139"/>
              <a:ext cx="627321" cy="467832"/>
            </a:xfrm>
            <a:custGeom>
              <a:avLst/>
              <a:gdLst>
                <a:gd name="connsiteX0" fmla="*/ 0 w 627321"/>
                <a:gd name="connsiteY0" fmla="*/ 0 h 467832"/>
                <a:gd name="connsiteX1" fmla="*/ 574158 w 627321"/>
                <a:gd name="connsiteY1" fmla="*/ 85060 h 467832"/>
                <a:gd name="connsiteX2" fmla="*/ 627321 w 627321"/>
                <a:gd name="connsiteY2" fmla="*/ 467832 h 467832"/>
                <a:gd name="connsiteX3" fmla="*/ 47847 w 627321"/>
                <a:gd name="connsiteY3" fmla="*/ 446567 h 467832"/>
                <a:gd name="connsiteX4" fmla="*/ 0 w 627321"/>
                <a:gd name="connsiteY4" fmla="*/ 0 h 46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321" h="467832">
                  <a:moveTo>
                    <a:pt x="0" y="0"/>
                  </a:moveTo>
                  <a:lnTo>
                    <a:pt x="574158" y="85060"/>
                  </a:lnTo>
                  <a:lnTo>
                    <a:pt x="627321" y="467832"/>
                  </a:lnTo>
                  <a:lnTo>
                    <a:pt x="47847" y="44656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3750821-2371-2943-961B-90A017F28407}"/>
                </a:ext>
              </a:extLst>
            </p:cNvPr>
            <p:cNvSpPr/>
            <p:nvPr/>
          </p:nvSpPr>
          <p:spPr>
            <a:xfrm>
              <a:off x="5588025" y="3668669"/>
              <a:ext cx="781493" cy="1589567"/>
            </a:xfrm>
            <a:custGeom>
              <a:avLst/>
              <a:gdLst>
                <a:gd name="connsiteX0" fmla="*/ 0 w 781493"/>
                <a:gd name="connsiteY0" fmla="*/ 95693 h 1589567"/>
                <a:gd name="connsiteX1" fmla="*/ 568842 w 781493"/>
                <a:gd name="connsiteY1" fmla="*/ 0 h 1589567"/>
                <a:gd name="connsiteX2" fmla="*/ 781493 w 781493"/>
                <a:gd name="connsiteY2" fmla="*/ 1589567 h 1589567"/>
                <a:gd name="connsiteX3" fmla="*/ 175437 w 781493"/>
                <a:gd name="connsiteY3" fmla="*/ 1578935 h 1589567"/>
                <a:gd name="connsiteX4" fmla="*/ 0 w 781493"/>
                <a:gd name="connsiteY4" fmla="*/ 95693 h 15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493" h="1589567">
                  <a:moveTo>
                    <a:pt x="0" y="95693"/>
                  </a:moveTo>
                  <a:lnTo>
                    <a:pt x="568842" y="0"/>
                  </a:lnTo>
                  <a:lnTo>
                    <a:pt x="781493" y="1589567"/>
                  </a:lnTo>
                  <a:lnTo>
                    <a:pt x="175437" y="1578935"/>
                  </a:lnTo>
                  <a:lnTo>
                    <a:pt x="0" y="95693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D84C5EE-229D-F44A-8D12-F8DCB0268752}"/>
                </a:ext>
              </a:extLst>
            </p:cNvPr>
            <p:cNvSpPr/>
            <p:nvPr/>
          </p:nvSpPr>
          <p:spPr>
            <a:xfrm>
              <a:off x="4269626" y="1022746"/>
              <a:ext cx="862519" cy="466927"/>
            </a:xfrm>
            <a:custGeom>
              <a:avLst/>
              <a:gdLst>
                <a:gd name="connsiteX0" fmla="*/ 0 w 862519"/>
                <a:gd name="connsiteY0" fmla="*/ 0 h 466927"/>
                <a:gd name="connsiteX1" fmla="*/ 843064 w 862519"/>
                <a:gd name="connsiteY1" fmla="*/ 291829 h 466927"/>
                <a:gd name="connsiteX2" fmla="*/ 862519 w 862519"/>
                <a:gd name="connsiteY2" fmla="*/ 466927 h 466927"/>
                <a:gd name="connsiteX3" fmla="*/ 12970 w 862519"/>
                <a:gd name="connsiteY3" fmla="*/ 188068 h 466927"/>
                <a:gd name="connsiteX4" fmla="*/ 0 w 862519"/>
                <a:gd name="connsiteY4" fmla="*/ 0 h 46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2519" h="466927">
                  <a:moveTo>
                    <a:pt x="0" y="0"/>
                  </a:moveTo>
                  <a:lnTo>
                    <a:pt x="843064" y="291829"/>
                  </a:lnTo>
                  <a:lnTo>
                    <a:pt x="862519" y="466927"/>
                  </a:lnTo>
                  <a:lnTo>
                    <a:pt x="12970" y="1880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FBA770A-B456-5441-A8EC-9484F9BC9797}"/>
                </a:ext>
              </a:extLst>
            </p:cNvPr>
            <p:cNvSpPr/>
            <p:nvPr/>
          </p:nvSpPr>
          <p:spPr>
            <a:xfrm>
              <a:off x="4334477" y="1710167"/>
              <a:ext cx="907915" cy="629055"/>
            </a:xfrm>
            <a:custGeom>
              <a:avLst/>
              <a:gdLst>
                <a:gd name="connsiteX0" fmla="*/ 0 w 907915"/>
                <a:gd name="connsiteY0" fmla="*/ 0 h 629055"/>
                <a:gd name="connsiteX1" fmla="*/ 856034 w 907915"/>
                <a:gd name="connsiteY1" fmla="*/ 207523 h 629055"/>
                <a:gd name="connsiteX2" fmla="*/ 907915 w 907915"/>
                <a:gd name="connsiteY2" fmla="*/ 629055 h 629055"/>
                <a:gd name="connsiteX3" fmla="*/ 58366 w 907915"/>
                <a:gd name="connsiteY3" fmla="*/ 512323 h 629055"/>
                <a:gd name="connsiteX4" fmla="*/ 0 w 907915"/>
                <a:gd name="connsiteY4" fmla="*/ 0 h 62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915" h="629055">
                  <a:moveTo>
                    <a:pt x="0" y="0"/>
                  </a:moveTo>
                  <a:lnTo>
                    <a:pt x="856034" y="207523"/>
                  </a:lnTo>
                  <a:lnTo>
                    <a:pt x="907915" y="629055"/>
                  </a:lnTo>
                  <a:lnTo>
                    <a:pt x="58366" y="51232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F02D65A-3E82-9641-8C28-D0A436224CF0}"/>
                </a:ext>
              </a:extLst>
            </p:cNvPr>
            <p:cNvSpPr/>
            <p:nvPr/>
          </p:nvSpPr>
          <p:spPr>
            <a:xfrm>
              <a:off x="4522545" y="3409265"/>
              <a:ext cx="875489" cy="363166"/>
            </a:xfrm>
            <a:custGeom>
              <a:avLst/>
              <a:gdLst>
                <a:gd name="connsiteX0" fmla="*/ 0 w 875489"/>
                <a:gd name="connsiteY0" fmla="*/ 84306 h 363166"/>
                <a:gd name="connsiteX1" fmla="*/ 849549 w 875489"/>
                <a:gd name="connsiteY1" fmla="*/ 0 h 363166"/>
                <a:gd name="connsiteX2" fmla="*/ 875489 w 875489"/>
                <a:gd name="connsiteY2" fmla="*/ 226978 h 363166"/>
                <a:gd name="connsiteX3" fmla="*/ 19455 w 875489"/>
                <a:gd name="connsiteY3" fmla="*/ 363166 h 363166"/>
                <a:gd name="connsiteX4" fmla="*/ 0 w 875489"/>
                <a:gd name="connsiteY4" fmla="*/ 84306 h 36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489" h="363166">
                  <a:moveTo>
                    <a:pt x="0" y="84306"/>
                  </a:moveTo>
                  <a:lnTo>
                    <a:pt x="849549" y="0"/>
                  </a:lnTo>
                  <a:lnTo>
                    <a:pt x="875489" y="226978"/>
                  </a:lnTo>
                  <a:lnTo>
                    <a:pt x="19455" y="363166"/>
                  </a:lnTo>
                  <a:lnTo>
                    <a:pt x="0" y="84306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8DF828F-331D-DA4A-A225-CF4B4FC4C852}"/>
                </a:ext>
              </a:extLst>
            </p:cNvPr>
            <p:cNvSpPr/>
            <p:nvPr/>
          </p:nvSpPr>
          <p:spPr>
            <a:xfrm>
              <a:off x="4658732" y="4550643"/>
              <a:ext cx="940340" cy="680937"/>
            </a:xfrm>
            <a:custGeom>
              <a:avLst/>
              <a:gdLst>
                <a:gd name="connsiteX0" fmla="*/ 0 w 940340"/>
                <a:gd name="connsiteY0" fmla="*/ 252920 h 680937"/>
                <a:gd name="connsiteX1" fmla="*/ 849549 w 940340"/>
                <a:gd name="connsiteY1" fmla="*/ 0 h 680937"/>
                <a:gd name="connsiteX2" fmla="*/ 940340 w 940340"/>
                <a:gd name="connsiteY2" fmla="*/ 680937 h 680937"/>
                <a:gd name="connsiteX3" fmla="*/ 38911 w 940340"/>
                <a:gd name="connsiteY3" fmla="*/ 674452 h 680937"/>
                <a:gd name="connsiteX4" fmla="*/ 0 w 940340"/>
                <a:gd name="connsiteY4" fmla="*/ 252920 h 68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0340" h="680937">
                  <a:moveTo>
                    <a:pt x="0" y="252920"/>
                  </a:moveTo>
                  <a:lnTo>
                    <a:pt x="849549" y="0"/>
                  </a:lnTo>
                  <a:lnTo>
                    <a:pt x="940340" y="680937"/>
                  </a:lnTo>
                  <a:lnTo>
                    <a:pt x="38911" y="674452"/>
                  </a:lnTo>
                  <a:lnTo>
                    <a:pt x="0" y="25292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CBDA259-090D-9B40-83FD-8D8F0A74B360}"/>
                </a:ext>
              </a:extLst>
            </p:cNvPr>
            <p:cNvSpPr/>
            <p:nvPr/>
          </p:nvSpPr>
          <p:spPr>
            <a:xfrm>
              <a:off x="4295566" y="1327546"/>
              <a:ext cx="875489" cy="453957"/>
            </a:xfrm>
            <a:custGeom>
              <a:avLst/>
              <a:gdLst>
                <a:gd name="connsiteX0" fmla="*/ 0 w 875489"/>
                <a:gd name="connsiteY0" fmla="*/ 0 h 453957"/>
                <a:gd name="connsiteX1" fmla="*/ 849549 w 875489"/>
                <a:gd name="connsiteY1" fmla="*/ 272374 h 453957"/>
                <a:gd name="connsiteX2" fmla="*/ 875489 w 875489"/>
                <a:gd name="connsiteY2" fmla="*/ 453957 h 453957"/>
                <a:gd name="connsiteX3" fmla="*/ 19455 w 875489"/>
                <a:gd name="connsiteY3" fmla="*/ 188068 h 453957"/>
                <a:gd name="connsiteX4" fmla="*/ 0 w 875489"/>
                <a:gd name="connsiteY4" fmla="*/ 0 h 45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489" h="453957">
                  <a:moveTo>
                    <a:pt x="0" y="0"/>
                  </a:moveTo>
                  <a:lnTo>
                    <a:pt x="849549" y="272374"/>
                  </a:lnTo>
                  <a:lnTo>
                    <a:pt x="875489" y="453957"/>
                  </a:lnTo>
                  <a:lnTo>
                    <a:pt x="19455" y="1880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0ED79023-4211-AF44-B1EB-49E71269D547}"/>
                </a:ext>
              </a:extLst>
            </p:cNvPr>
            <p:cNvSpPr/>
            <p:nvPr/>
          </p:nvSpPr>
          <p:spPr>
            <a:xfrm>
              <a:off x="4412298" y="2371648"/>
              <a:ext cx="946826" cy="979251"/>
            </a:xfrm>
            <a:custGeom>
              <a:avLst/>
              <a:gdLst>
                <a:gd name="connsiteX0" fmla="*/ 0 w 946826"/>
                <a:gd name="connsiteY0" fmla="*/ 0 h 979251"/>
                <a:gd name="connsiteX1" fmla="*/ 843064 w 946826"/>
                <a:gd name="connsiteY1" fmla="*/ 123217 h 979251"/>
                <a:gd name="connsiteX2" fmla="*/ 946826 w 946826"/>
                <a:gd name="connsiteY2" fmla="*/ 914400 h 979251"/>
                <a:gd name="connsiteX3" fmla="*/ 90792 w 946826"/>
                <a:gd name="connsiteY3" fmla="*/ 979251 h 979251"/>
                <a:gd name="connsiteX4" fmla="*/ 0 w 946826"/>
                <a:gd name="connsiteY4" fmla="*/ 0 h 97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826" h="979251">
                  <a:moveTo>
                    <a:pt x="0" y="0"/>
                  </a:moveTo>
                  <a:lnTo>
                    <a:pt x="843064" y="123217"/>
                  </a:lnTo>
                  <a:lnTo>
                    <a:pt x="946826" y="914400"/>
                  </a:lnTo>
                  <a:lnTo>
                    <a:pt x="90792" y="9792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C556E4A-0FED-7C48-9E54-32FF9C312E0E}"/>
                </a:ext>
              </a:extLst>
            </p:cNvPr>
            <p:cNvSpPr/>
            <p:nvPr/>
          </p:nvSpPr>
          <p:spPr>
            <a:xfrm>
              <a:off x="4567941" y="3785401"/>
              <a:ext cx="920885" cy="823608"/>
            </a:xfrm>
            <a:custGeom>
              <a:avLst/>
              <a:gdLst>
                <a:gd name="connsiteX0" fmla="*/ 0 w 920885"/>
                <a:gd name="connsiteY0" fmla="*/ 136187 h 823608"/>
                <a:gd name="connsiteX1" fmla="*/ 849549 w 920885"/>
                <a:gd name="connsiteY1" fmla="*/ 0 h 823608"/>
                <a:gd name="connsiteX2" fmla="*/ 920885 w 920885"/>
                <a:gd name="connsiteY2" fmla="*/ 577174 h 823608"/>
                <a:gd name="connsiteX3" fmla="*/ 64851 w 920885"/>
                <a:gd name="connsiteY3" fmla="*/ 823608 h 823608"/>
                <a:gd name="connsiteX4" fmla="*/ 0 w 920885"/>
                <a:gd name="connsiteY4" fmla="*/ 136187 h 82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0885" h="823608">
                  <a:moveTo>
                    <a:pt x="0" y="136187"/>
                  </a:moveTo>
                  <a:lnTo>
                    <a:pt x="849549" y="0"/>
                  </a:lnTo>
                  <a:lnTo>
                    <a:pt x="920885" y="577174"/>
                  </a:lnTo>
                  <a:lnTo>
                    <a:pt x="64851" y="823608"/>
                  </a:lnTo>
                  <a:lnTo>
                    <a:pt x="0" y="136187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7CA2A49-EAC0-D64F-83F4-B4A266DA864D}"/>
                </a:ext>
              </a:extLst>
            </p:cNvPr>
            <p:cNvSpPr/>
            <p:nvPr/>
          </p:nvSpPr>
          <p:spPr>
            <a:xfrm>
              <a:off x="2745626" y="2728329"/>
              <a:ext cx="1582366" cy="1913106"/>
            </a:xfrm>
            <a:custGeom>
              <a:avLst/>
              <a:gdLst>
                <a:gd name="connsiteX0" fmla="*/ 0 w 1582366"/>
                <a:gd name="connsiteY0" fmla="*/ 0 h 1913106"/>
                <a:gd name="connsiteX1" fmla="*/ 1439693 w 1582366"/>
                <a:gd name="connsiteY1" fmla="*/ 51880 h 1913106"/>
                <a:gd name="connsiteX2" fmla="*/ 1582366 w 1582366"/>
                <a:gd name="connsiteY2" fmla="*/ 1588851 h 1913106"/>
                <a:gd name="connsiteX3" fmla="*/ 116732 w 1582366"/>
                <a:gd name="connsiteY3" fmla="*/ 1913106 h 1913106"/>
                <a:gd name="connsiteX4" fmla="*/ 0 w 1582366"/>
                <a:gd name="connsiteY4" fmla="*/ 0 h 1913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2366" h="1913106">
                  <a:moveTo>
                    <a:pt x="0" y="0"/>
                  </a:moveTo>
                  <a:lnTo>
                    <a:pt x="1439693" y="51880"/>
                  </a:lnTo>
                  <a:lnTo>
                    <a:pt x="1582366" y="1588851"/>
                  </a:lnTo>
                  <a:lnTo>
                    <a:pt x="116732" y="191310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58387C47-5FF9-394B-8507-1489CE6B7392}"/>
                </a:ext>
              </a:extLst>
            </p:cNvPr>
            <p:cNvSpPr/>
            <p:nvPr/>
          </p:nvSpPr>
          <p:spPr>
            <a:xfrm>
              <a:off x="2680775" y="1677741"/>
              <a:ext cx="1472119" cy="791183"/>
            </a:xfrm>
            <a:custGeom>
              <a:avLst/>
              <a:gdLst>
                <a:gd name="connsiteX0" fmla="*/ 0 w 1472119"/>
                <a:gd name="connsiteY0" fmla="*/ 0 h 791183"/>
                <a:gd name="connsiteX1" fmla="*/ 1420238 w 1472119"/>
                <a:gd name="connsiteY1" fmla="*/ 239949 h 791183"/>
                <a:gd name="connsiteX2" fmla="*/ 1472119 w 1472119"/>
                <a:gd name="connsiteY2" fmla="*/ 791183 h 791183"/>
                <a:gd name="connsiteX3" fmla="*/ 38910 w 1472119"/>
                <a:gd name="connsiteY3" fmla="*/ 648511 h 791183"/>
                <a:gd name="connsiteX4" fmla="*/ 0 w 1472119"/>
                <a:gd name="connsiteY4" fmla="*/ 0 h 791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2119" h="791183">
                  <a:moveTo>
                    <a:pt x="0" y="0"/>
                  </a:moveTo>
                  <a:lnTo>
                    <a:pt x="1420238" y="239949"/>
                  </a:lnTo>
                  <a:lnTo>
                    <a:pt x="1472119" y="791183"/>
                  </a:lnTo>
                  <a:lnTo>
                    <a:pt x="38910" y="64851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41AF9EB-1BB1-8F4A-91B3-3AA075199515}"/>
                </a:ext>
              </a:extLst>
            </p:cNvPr>
            <p:cNvSpPr/>
            <p:nvPr/>
          </p:nvSpPr>
          <p:spPr>
            <a:xfrm>
              <a:off x="2635379" y="873588"/>
              <a:ext cx="1452664" cy="869004"/>
            </a:xfrm>
            <a:custGeom>
              <a:avLst/>
              <a:gdLst>
                <a:gd name="connsiteX0" fmla="*/ 32425 w 1452664"/>
                <a:gd name="connsiteY0" fmla="*/ 583660 h 869004"/>
                <a:gd name="connsiteX1" fmla="*/ 0 w 1452664"/>
                <a:gd name="connsiteY1" fmla="*/ 0 h 869004"/>
                <a:gd name="connsiteX2" fmla="*/ 1407268 w 1452664"/>
                <a:gd name="connsiteY2" fmla="*/ 395592 h 869004"/>
                <a:gd name="connsiteX3" fmla="*/ 1452664 w 1452664"/>
                <a:gd name="connsiteY3" fmla="*/ 869004 h 869004"/>
                <a:gd name="connsiteX4" fmla="*/ 32425 w 1452664"/>
                <a:gd name="connsiteY4" fmla="*/ 583660 h 86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664" h="869004">
                  <a:moveTo>
                    <a:pt x="32425" y="583660"/>
                  </a:moveTo>
                  <a:lnTo>
                    <a:pt x="0" y="0"/>
                  </a:lnTo>
                  <a:lnTo>
                    <a:pt x="1407268" y="395592"/>
                  </a:lnTo>
                  <a:lnTo>
                    <a:pt x="1452664" y="869004"/>
                  </a:lnTo>
                  <a:lnTo>
                    <a:pt x="32425" y="58366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C4C5C93-39B3-674C-8891-65CB387493F2}"/>
                </a:ext>
              </a:extLst>
            </p:cNvPr>
            <p:cNvSpPr/>
            <p:nvPr/>
          </p:nvSpPr>
          <p:spPr>
            <a:xfrm>
              <a:off x="2875328" y="4433912"/>
              <a:ext cx="1536970" cy="804153"/>
            </a:xfrm>
            <a:custGeom>
              <a:avLst/>
              <a:gdLst>
                <a:gd name="connsiteX0" fmla="*/ 0 w 1536970"/>
                <a:gd name="connsiteY0" fmla="*/ 356680 h 804153"/>
                <a:gd name="connsiteX1" fmla="*/ 1465634 w 1536970"/>
                <a:gd name="connsiteY1" fmla="*/ 0 h 804153"/>
                <a:gd name="connsiteX2" fmla="*/ 1536970 w 1536970"/>
                <a:gd name="connsiteY2" fmla="*/ 804153 h 804153"/>
                <a:gd name="connsiteX3" fmla="*/ 19455 w 1536970"/>
                <a:gd name="connsiteY3" fmla="*/ 797668 h 804153"/>
                <a:gd name="connsiteX4" fmla="*/ 0 w 1536970"/>
                <a:gd name="connsiteY4" fmla="*/ 35668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970" h="804153">
                  <a:moveTo>
                    <a:pt x="0" y="356680"/>
                  </a:moveTo>
                  <a:lnTo>
                    <a:pt x="1465634" y="0"/>
                  </a:lnTo>
                  <a:lnTo>
                    <a:pt x="1536970" y="804153"/>
                  </a:lnTo>
                  <a:lnTo>
                    <a:pt x="19455" y="797668"/>
                  </a:lnTo>
                  <a:lnTo>
                    <a:pt x="0" y="35668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0BEC44F-2938-8E43-AFF9-9873ADC455D2}"/>
                </a:ext>
              </a:extLst>
            </p:cNvPr>
            <p:cNvSpPr/>
            <p:nvPr/>
          </p:nvSpPr>
          <p:spPr>
            <a:xfrm>
              <a:off x="5917634" y="898888"/>
              <a:ext cx="478466" cy="526311"/>
            </a:xfrm>
            <a:custGeom>
              <a:avLst/>
              <a:gdLst>
                <a:gd name="connsiteX0" fmla="*/ 0 w 478466"/>
                <a:gd name="connsiteY0" fmla="*/ 0 h 526311"/>
                <a:gd name="connsiteX1" fmla="*/ 441252 w 478466"/>
                <a:gd name="connsiteY1" fmla="*/ 249865 h 526311"/>
                <a:gd name="connsiteX2" fmla="*/ 478466 w 478466"/>
                <a:gd name="connsiteY2" fmla="*/ 526311 h 526311"/>
                <a:gd name="connsiteX3" fmla="*/ 37214 w 478466"/>
                <a:gd name="connsiteY3" fmla="*/ 324293 h 526311"/>
                <a:gd name="connsiteX4" fmla="*/ 0 w 478466"/>
                <a:gd name="connsiteY4" fmla="*/ 0 h 52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466" h="526311">
                  <a:moveTo>
                    <a:pt x="0" y="0"/>
                  </a:moveTo>
                  <a:lnTo>
                    <a:pt x="441252" y="249865"/>
                  </a:lnTo>
                  <a:lnTo>
                    <a:pt x="478466" y="526311"/>
                  </a:lnTo>
                  <a:lnTo>
                    <a:pt x="37214" y="32429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906C3AD-3F64-C34C-8E46-52AB0E8A392F}"/>
                </a:ext>
              </a:extLst>
            </p:cNvPr>
            <p:cNvSpPr/>
            <p:nvPr/>
          </p:nvSpPr>
          <p:spPr>
            <a:xfrm>
              <a:off x="5970797" y="1318874"/>
              <a:ext cx="457200" cy="350874"/>
            </a:xfrm>
            <a:custGeom>
              <a:avLst/>
              <a:gdLst>
                <a:gd name="connsiteX0" fmla="*/ 0 w 457200"/>
                <a:gd name="connsiteY0" fmla="*/ 0 h 350874"/>
                <a:gd name="connsiteX1" fmla="*/ 435935 w 457200"/>
                <a:gd name="connsiteY1" fmla="*/ 191386 h 350874"/>
                <a:gd name="connsiteX2" fmla="*/ 457200 w 457200"/>
                <a:gd name="connsiteY2" fmla="*/ 350874 h 350874"/>
                <a:gd name="connsiteX3" fmla="*/ 21265 w 457200"/>
                <a:gd name="connsiteY3" fmla="*/ 175437 h 350874"/>
                <a:gd name="connsiteX4" fmla="*/ 0 w 457200"/>
                <a:gd name="connsiteY4" fmla="*/ 0 h 35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350874">
                  <a:moveTo>
                    <a:pt x="0" y="0"/>
                  </a:moveTo>
                  <a:lnTo>
                    <a:pt x="435935" y="191386"/>
                  </a:lnTo>
                  <a:lnTo>
                    <a:pt x="457200" y="350874"/>
                  </a:lnTo>
                  <a:lnTo>
                    <a:pt x="21265" y="1754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1C41A493-FFD0-F240-A122-06F4783C9AD0}"/>
                </a:ext>
              </a:extLst>
            </p:cNvPr>
            <p:cNvSpPr/>
            <p:nvPr/>
          </p:nvSpPr>
          <p:spPr>
            <a:xfrm>
              <a:off x="6002695" y="1579371"/>
              <a:ext cx="457200" cy="334926"/>
            </a:xfrm>
            <a:custGeom>
              <a:avLst/>
              <a:gdLst>
                <a:gd name="connsiteX0" fmla="*/ 0 w 457200"/>
                <a:gd name="connsiteY0" fmla="*/ 0 h 334926"/>
                <a:gd name="connsiteX1" fmla="*/ 435935 w 457200"/>
                <a:gd name="connsiteY1" fmla="*/ 170121 h 334926"/>
                <a:gd name="connsiteX2" fmla="*/ 457200 w 457200"/>
                <a:gd name="connsiteY2" fmla="*/ 334926 h 334926"/>
                <a:gd name="connsiteX3" fmla="*/ 15949 w 457200"/>
                <a:gd name="connsiteY3" fmla="*/ 175438 h 334926"/>
                <a:gd name="connsiteX4" fmla="*/ 0 w 457200"/>
                <a:gd name="connsiteY4" fmla="*/ 0 h 334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334926">
                  <a:moveTo>
                    <a:pt x="0" y="0"/>
                  </a:moveTo>
                  <a:lnTo>
                    <a:pt x="435935" y="170121"/>
                  </a:lnTo>
                  <a:lnTo>
                    <a:pt x="457200" y="334926"/>
                  </a:lnTo>
                  <a:lnTo>
                    <a:pt x="15949" y="1754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66A6FC9-BAD4-0C4F-B299-183476805DBD}"/>
                </a:ext>
              </a:extLst>
            </p:cNvPr>
            <p:cNvSpPr/>
            <p:nvPr/>
          </p:nvSpPr>
          <p:spPr>
            <a:xfrm>
              <a:off x="6039909" y="1861134"/>
              <a:ext cx="467832" cy="419986"/>
            </a:xfrm>
            <a:custGeom>
              <a:avLst/>
              <a:gdLst>
                <a:gd name="connsiteX0" fmla="*/ 0 w 467832"/>
                <a:gd name="connsiteY0" fmla="*/ 0 h 419986"/>
                <a:gd name="connsiteX1" fmla="*/ 419986 w 467832"/>
                <a:gd name="connsiteY1" fmla="*/ 132907 h 419986"/>
                <a:gd name="connsiteX2" fmla="*/ 467832 w 467832"/>
                <a:gd name="connsiteY2" fmla="*/ 419986 h 419986"/>
                <a:gd name="connsiteX3" fmla="*/ 31898 w 467832"/>
                <a:gd name="connsiteY3" fmla="*/ 313661 h 419986"/>
                <a:gd name="connsiteX4" fmla="*/ 0 w 467832"/>
                <a:gd name="connsiteY4" fmla="*/ 0 h 41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32" h="419986">
                  <a:moveTo>
                    <a:pt x="0" y="0"/>
                  </a:moveTo>
                  <a:lnTo>
                    <a:pt x="419986" y="132907"/>
                  </a:lnTo>
                  <a:lnTo>
                    <a:pt x="467832" y="419986"/>
                  </a:lnTo>
                  <a:lnTo>
                    <a:pt x="31898" y="31366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CC5E28A-50EF-1345-B319-85F4642731D8}"/>
                </a:ext>
              </a:extLst>
            </p:cNvPr>
            <p:cNvSpPr/>
            <p:nvPr/>
          </p:nvSpPr>
          <p:spPr>
            <a:xfrm>
              <a:off x="6093072" y="2291753"/>
              <a:ext cx="536944" cy="1031358"/>
            </a:xfrm>
            <a:custGeom>
              <a:avLst/>
              <a:gdLst>
                <a:gd name="connsiteX0" fmla="*/ 0 w 536944"/>
                <a:gd name="connsiteY0" fmla="*/ 0 h 1031358"/>
                <a:gd name="connsiteX1" fmla="*/ 419986 w 536944"/>
                <a:gd name="connsiteY1" fmla="*/ 85060 h 1031358"/>
                <a:gd name="connsiteX2" fmla="*/ 536944 w 536944"/>
                <a:gd name="connsiteY2" fmla="*/ 1004776 h 1031358"/>
                <a:gd name="connsiteX3" fmla="*/ 138223 w 536944"/>
                <a:gd name="connsiteY3" fmla="*/ 1031358 h 1031358"/>
                <a:gd name="connsiteX4" fmla="*/ 0 w 536944"/>
                <a:gd name="connsiteY4" fmla="*/ 0 h 103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944" h="1031358">
                  <a:moveTo>
                    <a:pt x="0" y="0"/>
                  </a:moveTo>
                  <a:lnTo>
                    <a:pt x="419986" y="85060"/>
                  </a:lnTo>
                  <a:lnTo>
                    <a:pt x="536944" y="1004776"/>
                  </a:lnTo>
                  <a:lnTo>
                    <a:pt x="138223" y="103135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9789DC75-6E98-4D45-BFEB-55C027AA39C3}"/>
                </a:ext>
              </a:extLst>
            </p:cNvPr>
            <p:cNvSpPr/>
            <p:nvPr/>
          </p:nvSpPr>
          <p:spPr>
            <a:xfrm>
              <a:off x="6241928" y="3402855"/>
              <a:ext cx="590106" cy="1499191"/>
            </a:xfrm>
            <a:custGeom>
              <a:avLst/>
              <a:gdLst>
                <a:gd name="connsiteX0" fmla="*/ 0 w 590106"/>
                <a:gd name="connsiteY0" fmla="*/ 26581 h 1499191"/>
                <a:gd name="connsiteX1" fmla="*/ 409353 w 590106"/>
                <a:gd name="connsiteY1" fmla="*/ 0 h 1499191"/>
                <a:gd name="connsiteX2" fmla="*/ 590106 w 590106"/>
                <a:gd name="connsiteY2" fmla="*/ 1376916 h 1499191"/>
                <a:gd name="connsiteX3" fmla="*/ 186069 w 590106"/>
                <a:gd name="connsiteY3" fmla="*/ 1499191 h 1499191"/>
                <a:gd name="connsiteX4" fmla="*/ 0 w 590106"/>
                <a:gd name="connsiteY4" fmla="*/ 26581 h 1499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106" h="1499191">
                  <a:moveTo>
                    <a:pt x="0" y="26581"/>
                  </a:moveTo>
                  <a:lnTo>
                    <a:pt x="409353" y="0"/>
                  </a:lnTo>
                  <a:lnTo>
                    <a:pt x="590106" y="1376916"/>
                  </a:lnTo>
                  <a:lnTo>
                    <a:pt x="186069" y="1499191"/>
                  </a:lnTo>
                  <a:lnTo>
                    <a:pt x="0" y="26581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60000"/>
                  <a:lumOff val="40000"/>
                </a:schemeClr>
              </a:solidFill>
            </a:ln>
            <a:effectLst>
              <a:glow rad="38100">
                <a:schemeClr val="bg2">
                  <a:lumMod val="60000"/>
                  <a:lumOff val="40000"/>
                  <a:alpha val="7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AEA70B2-A240-E14D-88C0-79F24190CB86}"/>
              </a:ext>
            </a:extLst>
          </p:cNvPr>
          <p:cNvSpPr/>
          <p:nvPr userDrawn="1"/>
        </p:nvSpPr>
        <p:spPr>
          <a:xfrm>
            <a:off x="0" y="-20580"/>
            <a:ext cx="2401648" cy="5164080"/>
          </a:xfrm>
          <a:prstGeom prst="rect">
            <a:avLst/>
          </a:prstGeom>
          <a:gradFill flip="none" rotWithShape="1">
            <a:gsLst>
              <a:gs pos="12000">
                <a:schemeClr val="bg2">
                  <a:lumMod val="75000"/>
                </a:schemeClr>
              </a:gs>
              <a:gs pos="66000">
                <a:schemeClr val="bg2">
                  <a:lumMod val="75000"/>
                  <a:alpha val="77000"/>
                </a:schemeClr>
              </a:gs>
              <a:gs pos="100000">
                <a:schemeClr val="bg2">
                  <a:lumMod val="75000"/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15540F-C6FE-C541-B296-BE19049EC06B}"/>
              </a:ext>
            </a:extLst>
          </p:cNvPr>
          <p:cNvSpPr/>
          <p:nvPr userDrawn="1"/>
        </p:nvSpPr>
        <p:spPr>
          <a:xfrm rot="10800000">
            <a:off x="6730015" y="-14636"/>
            <a:ext cx="2401648" cy="5164080"/>
          </a:xfrm>
          <a:prstGeom prst="rect">
            <a:avLst/>
          </a:prstGeom>
          <a:gradFill flip="none" rotWithShape="1">
            <a:gsLst>
              <a:gs pos="12000">
                <a:schemeClr val="bg2">
                  <a:lumMod val="75000"/>
                </a:schemeClr>
              </a:gs>
              <a:gs pos="66000">
                <a:schemeClr val="bg2">
                  <a:lumMod val="75000"/>
                  <a:alpha val="77000"/>
                </a:schemeClr>
              </a:gs>
              <a:gs pos="100000">
                <a:schemeClr val="bg2">
                  <a:lumMod val="75000"/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-20580"/>
            <a:ext cx="9128285" cy="5176709"/>
          </a:xfrm>
          <a:prstGeom prst="rect">
            <a:avLst/>
          </a:prstGeom>
          <a:gradFill>
            <a:gsLst>
              <a:gs pos="13000">
                <a:schemeClr val="bg2">
                  <a:lumMod val="75000"/>
                  <a:alpha val="86000"/>
                </a:schemeClr>
              </a:gs>
              <a:gs pos="50000">
                <a:schemeClr val="bg2">
                  <a:lumMod val="75000"/>
                  <a:alpha val="59000"/>
                </a:schemeClr>
              </a:gs>
              <a:gs pos="85000">
                <a:schemeClr val="bg2">
                  <a:lumMod val="75000"/>
                  <a:alpha val="86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" panose="02000503020000020003" pitchFamily="2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2FAAA84-0692-8149-A602-54C4D7433107}"/>
              </a:ext>
            </a:extLst>
          </p:cNvPr>
          <p:cNvGrpSpPr/>
          <p:nvPr userDrawn="1"/>
        </p:nvGrpSpPr>
        <p:grpSpPr>
          <a:xfrm>
            <a:off x="4958819" y="4083235"/>
            <a:ext cx="3886198" cy="1017480"/>
            <a:chOff x="4800600" y="3695278"/>
            <a:chExt cx="3886198" cy="101748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D029868-71C4-3744-B5B3-01C884ADD2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76800" y="3695278"/>
              <a:ext cx="3624344" cy="6095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BC13783-D608-3349-AAE5-8E101223BD18}"/>
                </a:ext>
              </a:extLst>
            </p:cNvPr>
            <p:cNvSpPr txBox="1"/>
            <p:nvPr userDrawn="1"/>
          </p:nvSpPr>
          <p:spPr>
            <a:xfrm>
              <a:off x="4800600" y="4281871"/>
              <a:ext cx="38861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>
                  <a:solidFill>
                    <a:schemeClr val="l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venir" panose="02000503020000020003" pitchFamily="2" charset="0"/>
                  <a:ea typeface="+mn-ea"/>
                  <a:cs typeface="+mn-cs"/>
                </a:rPr>
                <a:t>Software-Defined Servers</a:t>
              </a:r>
              <a:endParaRPr lang="en-US" sz="2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" panose="02000503020000020003" pitchFamily="2" charset="0"/>
              </a:endParaRPr>
            </a:p>
          </p:txBody>
        </p:sp>
      </p:grpSp>
      <p:sp>
        <p:nvSpPr>
          <p:cNvPr id="38" name="Footer Placeholder 3">
            <a:extLst>
              <a:ext uri="{FF2B5EF4-FFF2-40B4-BE49-F238E27FC236}">
                <a16:creationId xmlns:a16="http://schemas.microsoft.com/office/drawing/2014/main" id="{B1D745E0-638D-144E-97B8-66CC56318991}"/>
              </a:ext>
            </a:extLst>
          </p:cNvPr>
          <p:cNvSpPr txBox="1">
            <a:spLocks/>
          </p:cNvSpPr>
          <p:nvPr userDrawn="1"/>
        </p:nvSpPr>
        <p:spPr>
          <a:xfrm>
            <a:off x="4312205" y="4821694"/>
            <a:ext cx="51959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2A1B8E-9775-D143-8EFE-B86FFE0B88D8}" type="slidenum">
              <a:rPr lang="en-US" baseline="0" smtClean="0">
                <a:solidFill>
                  <a:schemeClr val="bg1"/>
                </a:solidFill>
              </a:rPr>
              <a:pPr algn="ctr"/>
              <a:t>‹#›</a:t>
            </a:fld>
            <a:endParaRPr lang="en-US" baseline="0" dirty="0">
              <a:solidFill>
                <a:schemeClr val="bg1"/>
              </a:solidFill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F65C94AE-0EC3-9A4C-803D-39E64B1E4DF8}"/>
              </a:ext>
            </a:extLst>
          </p:cNvPr>
          <p:cNvSpPr txBox="1">
            <a:spLocks/>
          </p:cNvSpPr>
          <p:nvPr userDrawn="1"/>
        </p:nvSpPr>
        <p:spPr>
          <a:xfrm>
            <a:off x="106802" y="4944870"/>
            <a:ext cx="30715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aseline="0" dirty="0">
                <a:solidFill>
                  <a:schemeClr val="tx1"/>
                </a:solidFill>
              </a:rPr>
              <a:t>TTI/Vanguard 2021-09</a:t>
            </a:r>
          </a:p>
        </p:txBody>
      </p:sp>
      <p:sp>
        <p:nvSpPr>
          <p:cNvPr id="47" name="Footer Placeholder 3">
            <a:extLst>
              <a:ext uri="{FF2B5EF4-FFF2-40B4-BE49-F238E27FC236}">
                <a16:creationId xmlns:a16="http://schemas.microsoft.com/office/drawing/2014/main" id="{4870772A-6957-8F41-9F37-59E4EBA07086}"/>
              </a:ext>
            </a:extLst>
          </p:cNvPr>
          <p:cNvSpPr txBox="1">
            <a:spLocks/>
          </p:cNvSpPr>
          <p:nvPr userDrawn="1"/>
        </p:nvSpPr>
        <p:spPr>
          <a:xfrm>
            <a:off x="4312205" y="4946736"/>
            <a:ext cx="51959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2A1B8E-9775-D143-8EFE-B86FFE0B88D8}" type="slidenum">
              <a:rPr lang="en-US" sz="900" baseline="0" smtClean="0">
                <a:solidFill>
                  <a:schemeClr val="tx1"/>
                </a:solidFill>
              </a:rPr>
              <a:pPr algn="ctr"/>
              <a:t>‹#›</a:t>
            </a:fld>
            <a:endParaRPr lang="en-US" sz="90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93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819150"/>
            <a:ext cx="9144000" cy="4324350"/>
          </a:xfrm>
          <a:prstGeom prst="rect">
            <a:avLst/>
          </a:prstGeom>
          <a:gradFill>
            <a:gsLst>
              <a:gs pos="21000">
                <a:schemeClr val="tx2"/>
              </a:gs>
              <a:gs pos="87000">
                <a:schemeClr val="tx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BC986E-1201-7B44-B647-9E438E7D6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071" y="4910632"/>
            <a:ext cx="947652" cy="159391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0A42B66-ED74-9648-BBEB-4031A9EF7B52}"/>
              </a:ext>
            </a:extLst>
          </p:cNvPr>
          <p:cNvSpPr txBox="1">
            <a:spLocks/>
          </p:cNvSpPr>
          <p:nvPr userDrawn="1"/>
        </p:nvSpPr>
        <p:spPr>
          <a:xfrm>
            <a:off x="106802" y="4944870"/>
            <a:ext cx="30715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aseline="0" dirty="0">
                <a:solidFill>
                  <a:schemeClr val="bg1"/>
                </a:solidFill>
              </a:rPr>
              <a:t>TTI/Vanguard 2021-09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1164559-65AB-9048-B8C4-3D5DFA6C5086}"/>
              </a:ext>
            </a:extLst>
          </p:cNvPr>
          <p:cNvSpPr txBox="1">
            <a:spLocks/>
          </p:cNvSpPr>
          <p:nvPr userDrawn="1"/>
        </p:nvSpPr>
        <p:spPr>
          <a:xfrm>
            <a:off x="4312205" y="4946736"/>
            <a:ext cx="51959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2A1B8E-9775-D143-8EFE-B86FFE0B88D8}" type="slidenum">
              <a:rPr lang="en-US" sz="900" baseline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9774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B493-4A96-4D4D-BF02-B30468BF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2CD4B1C-15D0-4D41-AE93-B2F738482C26}"/>
              </a:ext>
            </a:extLst>
          </p:cNvPr>
          <p:cNvSpPr txBox="1">
            <a:spLocks/>
          </p:cNvSpPr>
          <p:nvPr userDrawn="1"/>
        </p:nvSpPr>
        <p:spPr>
          <a:xfrm>
            <a:off x="4312205" y="4883166"/>
            <a:ext cx="51959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2A1B8E-9775-D143-8EFE-B86FFE0B88D8}" type="slidenum">
              <a:rPr lang="en-US" sz="1000" baseline="0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0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2AF46A-A30C-5349-8929-BC99B99C8BBA}"/>
              </a:ext>
            </a:extLst>
          </p:cNvPr>
          <p:cNvSpPr/>
          <p:nvPr userDrawn="1"/>
        </p:nvSpPr>
        <p:spPr>
          <a:xfrm>
            <a:off x="0" y="844260"/>
            <a:ext cx="9144000" cy="4324350"/>
          </a:xfrm>
          <a:prstGeom prst="rect">
            <a:avLst/>
          </a:prstGeom>
          <a:gradFill>
            <a:gsLst>
              <a:gs pos="21000">
                <a:schemeClr val="tx2"/>
              </a:gs>
              <a:gs pos="87000">
                <a:schemeClr val="tx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8524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852407"/>
          </a:xfrm>
          <a:prstGeom prst="rect">
            <a:avLst/>
          </a:prstGeom>
          <a:solidFill>
            <a:srgbClr val="0D6D95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CB29A76-8FEE-F44F-A910-8ABD0DA72AA9}"/>
              </a:ext>
            </a:extLst>
          </p:cNvPr>
          <p:cNvSpPr txBox="1">
            <a:spLocks/>
          </p:cNvSpPr>
          <p:nvPr userDrawn="1"/>
        </p:nvSpPr>
        <p:spPr>
          <a:xfrm>
            <a:off x="4312205" y="4875482"/>
            <a:ext cx="519590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E2A1B8E-9775-D143-8EFE-B86FFE0B88D8}" type="slidenum">
              <a:rPr lang="en-US" sz="1000" baseline="0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aseline="0" dirty="0">
              <a:solidFill>
                <a:schemeClr val="bg1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A86A144-7132-AA4B-84C4-08FFEBFF113D}"/>
              </a:ext>
            </a:extLst>
          </p:cNvPr>
          <p:cNvSpPr txBox="1">
            <a:spLocks/>
          </p:cNvSpPr>
          <p:nvPr userDrawn="1"/>
        </p:nvSpPr>
        <p:spPr>
          <a:xfrm>
            <a:off x="106803" y="4881300"/>
            <a:ext cx="1606736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aseline="0" dirty="0">
                <a:solidFill>
                  <a:schemeClr val="bg1"/>
                </a:solidFill>
              </a:rPr>
              <a:t>TTI/Vanguard 2021-09</a:t>
            </a:r>
          </a:p>
        </p:txBody>
      </p:sp>
    </p:spTree>
    <p:extLst>
      <p:ext uri="{BB962C8B-B14F-4D97-AF65-F5344CB8AC3E}">
        <p14:creationId xmlns:p14="http://schemas.microsoft.com/office/powerpoint/2010/main" val="298854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bg1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emf"/><Relationship Id="rId4" Type="http://schemas.microsoft.com/office/2007/relationships/hdphoto" Target="../media/hdphoto1.wdp"/><Relationship Id="rId9" Type="http://schemas.openxmlformats.org/officeDocument/2006/relationships/image" Target="../media/image17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BE820-600B-C146-BCFC-8DE11C0F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83" y="1063449"/>
            <a:ext cx="8229600" cy="1738365"/>
          </a:xfrm>
        </p:spPr>
        <p:txBody>
          <a:bodyPr>
            <a:normAutofit fontScale="90000"/>
          </a:bodyPr>
          <a:lstStyle/>
          <a:p>
            <a:r>
              <a:rPr lang="en-US" dirty="0"/>
              <a:t>Diving Into TidalScale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Scale It Out..….  Or </a:t>
            </a:r>
            <a:r>
              <a:rPr lang="en-US" i="1" dirty="0"/>
              <a:t>Scale It Up?</a:t>
            </a:r>
            <a:br>
              <a:rPr lang="en-US" i="1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C6531-408D-9B46-A7C0-56BA16002BC8}"/>
              </a:ext>
            </a:extLst>
          </p:cNvPr>
          <p:cNvSpPr txBox="1"/>
          <p:nvPr/>
        </p:nvSpPr>
        <p:spPr>
          <a:xfrm>
            <a:off x="348083" y="3707521"/>
            <a:ext cx="561090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Ike Nassi – CTO and Founder, TidalScale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TTI/</a:t>
            </a:r>
            <a:r>
              <a:rPr lang="en-US" dirty="0">
                <a:solidFill>
                  <a:schemeClr val="bg1"/>
                </a:solidFill>
              </a:rPr>
              <a:t>Vanguard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2021-09-21</a:t>
            </a:r>
          </a:p>
        </p:txBody>
      </p:sp>
    </p:spTree>
    <p:extLst>
      <p:ext uri="{BB962C8B-B14F-4D97-AF65-F5344CB8AC3E}">
        <p14:creationId xmlns:p14="http://schemas.microsoft.com/office/powerpoint/2010/main" val="743724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F775F05-8B9D-9F42-98BC-C750D26CB477}"/>
              </a:ext>
            </a:extLst>
          </p:cNvPr>
          <p:cNvSpPr/>
          <p:nvPr/>
        </p:nvSpPr>
        <p:spPr>
          <a:xfrm>
            <a:off x="826182" y="1305569"/>
            <a:ext cx="3165680" cy="338554"/>
          </a:xfrm>
          <a:prstGeom prst="rect">
            <a:avLst/>
          </a:prstGeom>
          <a:scene3d>
            <a:camera prst="perspectiveHeroicExtremeRightFacing">
              <a:rot lat="425556" lon="20438258" rev="295136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Memory page </a:t>
            </a:r>
            <a:r>
              <a:rPr lang="en-IN" sz="1600" dirty="0">
                <a:solidFill>
                  <a:schemeClr val="bg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</a:t>
            </a:r>
            <a:r>
              <a:rPr kumimoji="0" lang="en-IN" sz="16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igration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92EE5C9-30D2-B749-85F3-186B152FFE0D}"/>
              </a:ext>
            </a:extLst>
          </p:cNvPr>
          <p:cNvSpPr/>
          <p:nvPr/>
        </p:nvSpPr>
        <p:spPr>
          <a:xfrm>
            <a:off x="4311893" y="2183673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B62C258-2638-A744-B3F0-0787F4D6BAB8}"/>
              </a:ext>
            </a:extLst>
          </p:cNvPr>
          <p:cNvSpPr/>
          <p:nvPr/>
        </p:nvSpPr>
        <p:spPr>
          <a:xfrm>
            <a:off x="3377514" y="2330307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C547CEE-9DB3-2F45-BDDB-28823857F572}"/>
              </a:ext>
            </a:extLst>
          </p:cNvPr>
          <p:cNvSpPr/>
          <p:nvPr/>
        </p:nvSpPr>
        <p:spPr>
          <a:xfrm>
            <a:off x="2437355" y="2481880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B0AFEDB-E648-A846-B86E-4015BD738711}"/>
              </a:ext>
            </a:extLst>
          </p:cNvPr>
          <p:cNvSpPr/>
          <p:nvPr/>
        </p:nvSpPr>
        <p:spPr>
          <a:xfrm>
            <a:off x="1493092" y="2622168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A2EA824-CB2B-DE46-A149-212DA8188386}"/>
              </a:ext>
            </a:extLst>
          </p:cNvPr>
          <p:cNvSpPr/>
          <p:nvPr/>
        </p:nvSpPr>
        <p:spPr>
          <a:xfrm>
            <a:off x="1372750" y="3383231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2B19B513-1C26-974F-B788-A3A9D25B8EF2}"/>
              </a:ext>
            </a:extLst>
          </p:cNvPr>
          <p:cNvSpPr/>
          <p:nvPr/>
        </p:nvSpPr>
        <p:spPr>
          <a:xfrm>
            <a:off x="1706758" y="3599164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4F618DC-26A3-EA47-98E8-11D5F08C053A}"/>
              </a:ext>
            </a:extLst>
          </p:cNvPr>
          <p:cNvSpPr/>
          <p:nvPr/>
        </p:nvSpPr>
        <p:spPr>
          <a:xfrm>
            <a:off x="1976128" y="3762980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EC29C1EB-C009-BA48-964C-0CF26430D3F0}"/>
              </a:ext>
            </a:extLst>
          </p:cNvPr>
          <p:cNvSpPr/>
          <p:nvPr/>
        </p:nvSpPr>
        <p:spPr>
          <a:xfrm>
            <a:off x="2296397" y="3253420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E70BFBEF-2D3D-E341-B1E9-E2E15AF85C4C}"/>
              </a:ext>
            </a:extLst>
          </p:cNvPr>
          <p:cNvSpPr/>
          <p:nvPr/>
        </p:nvSpPr>
        <p:spPr>
          <a:xfrm>
            <a:off x="2630405" y="3469353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A82F3445-C3ED-AF4B-A2EA-3E7085563766}"/>
              </a:ext>
            </a:extLst>
          </p:cNvPr>
          <p:cNvSpPr/>
          <p:nvPr/>
        </p:nvSpPr>
        <p:spPr>
          <a:xfrm>
            <a:off x="2899775" y="3633169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F50E1454-E7F0-AA4C-8A82-261CD48D2BFC}"/>
              </a:ext>
            </a:extLst>
          </p:cNvPr>
          <p:cNvSpPr/>
          <p:nvPr/>
        </p:nvSpPr>
        <p:spPr>
          <a:xfrm>
            <a:off x="3572724" y="3307142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F9C90353-C845-8B4B-8CA4-D97D7D89494D}"/>
              </a:ext>
            </a:extLst>
          </p:cNvPr>
          <p:cNvSpPr/>
          <p:nvPr/>
        </p:nvSpPr>
        <p:spPr>
          <a:xfrm>
            <a:off x="3842094" y="3470958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10BD8822-C700-464D-998D-B975DD5FAA7D}"/>
              </a:ext>
            </a:extLst>
          </p:cNvPr>
          <p:cNvSpPr/>
          <p:nvPr/>
        </p:nvSpPr>
        <p:spPr>
          <a:xfrm>
            <a:off x="4504562" y="3166134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190DCF9E-89D2-A749-B94C-A74BE47A1938}"/>
              </a:ext>
            </a:extLst>
          </p:cNvPr>
          <p:cNvSpPr/>
          <p:nvPr/>
        </p:nvSpPr>
        <p:spPr>
          <a:xfrm>
            <a:off x="4773932" y="3329950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43B1AE4-8BB0-8746-B445-2E745034AEAE}"/>
              </a:ext>
            </a:extLst>
          </p:cNvPr>
          <p:cNvSpPr/>
          <p:nvPr/>
        </p:nvSpPr>
        <p:spPr>
          <a:xfrm>
            <a:off x="4959010" y="3569609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F02BB8F-284C-1B4F-823B-62EB55FBC5E6}"/>
              </a:ext>
            </a:extLst>
          </p:cNvPr>
          <p:cNvSpPr/>
          <p:nvPr/>
        </p:nvSpPr>
        <p:spPr>
          <a:xfrm>
            <a:off x="4031791" y="371453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BB62A0D-745C-2C45-B4F4-FE15968395BC}"/>
              </a:ext>
            </a:extLst>
          </p:cNvPr>
          <p:cNvSpPr/>
          <p:nvPr/>
        </p:nvSpPr>
        <p:spPr>
          <a:xfrm>
            <a:off x="3087528" y="3866824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EFD84D6-21B6-334A-B6F0-A4ED4C04E814}"/>
              </a:ext>
            </a:extLst>
          </p:cNvPr>
          <p:cNvSpPr/>
          <p:nvPr/>
        </p:nvSpPr>
        <p:spPr>
          <a:xfrm>
            <a:off x="2141284" y="401037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59BB8BB-C070-8940-BB50-6C86182A7465}"/>
              </a:ext>
            </a:extLst>
          </p:cNvPr>
          <p:cNvSpPr txBox="1"/>
          <p:nvPr/>
        </p:nvSpPr>
        <p:spPr>
          <a:xfrm>
            <a:off x="2237667" y="422362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D3FCB61-C623-5948-A142-CF544BDD6BBB}"/>
              </a:ext>
            </a:extLst>
          </p:cNvPr>
          <p:cNvSpPr txBox="1"/>
          <p:nvPr/>
        </p:nvSpPr>
        <p:spPr>
          <a:xfrm>
            <a:off x="3164388" y="4085759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8E1E45C-FD59-F648-A188-4616F6D9AA80}"/>
              </a:ext>
            </a:extLst>
          </p:cNvPr>
          <p:cNvSpPr txBox="1"/>
          <p:nvPr/>
        </p:nvSpPr>
        <p:spPr>
          <a:xfrm>
            <a:off x="4126277" y="394625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36A59AD-B091-5241-A709-DFB915724A57}"/>
              </a:ext>
            </a:extLst>
          </p:cNvPr>
          <p:cNvSpPr txBox="1"/>
          <p:nvPr/>
        </p:nvSpPr>
        <p:spPr>
          <a:xfrm>
            <a:off x="5041823" y="379477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4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610AA4B-C7D5-E34A-98D6-9216C7697CF5}"/>
              </a:ext>
            </a:extLst>
          </p:cNvPr>
          <p:cNvSpPr/>
          <p:nvPr/>
        </p:nvSpPr>
        <p:spPr>
          <a:xfrm>
            <a:off x="304800" y="1538910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Application Software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EF7593C2-0ED0-A440-9F6D-8404D5C3F580}"/>
              </a:ext>
            </a:extLst>
          </p:cNvPr>
          <p:cNvSpPr/>
          <p:nvPr/>
        </p:nvSpPr>
        <p:spPr>
          <a:xfrm>
            <a:off x="3238716" y="3091209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9EA35E47-1CF7-DA4E-985A-ADD5C56240AF}"/>
              </a:ext>
            </a:extLst>
          </p:cNvPr>
          <p:cNvSpPr/>
          <p:nvPr/>
        </p:nvSpPr>
        <p:spPr>
          <a:xfrm>
            <a:off x="4170554" y="2950201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9907E2AA-8023-544C-A92B-4955DA6CEE9B}"/>
              </a:ext>
            </a:extLst>
          </p:cNvPr>
          <p:cNvSpPr/>
          <p:nvPr/>
        </p:nvSpPr>
        <p:spPr>
          <a:xfrm>
            <a:off x="2609987" y="2208030"/>
            <a:ext cx="685800" cy="381806"/>
          </a:xfrm>
          <a:prstGeom prst="roundRect">
            <a:avLst/>
          </a:prstGeom>
          <a:solidFill>
            <a:schemeClr val="accent4">
              <a:alpha val="37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333500">
            <a:contourClr>
              <a:schemeClr val="accent4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073B61CC-DFB3-AE46-A4D9-F7553902E1E0}"/>
              </a:ext>
            </a:extLst>
          </p:cNvPr>
          <p:cNvSpPr/>
          <p:nvPr/>
        </p:nvSpPr>
        <p:spPr>
          <a:xfrm>
            <a:off x="1690783" y="2360699"/>
            <a:ext cx="685800" cy="381806"/>
          </a:xfrm>
          <a:prstGeom prst="roundRect">
            <a:avLst/>
          </a:prstGeom>
          <a:solidFill>
            <a:schemeClr val="accent4">
              <a:alpha val="37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333500">
            <a:contourClr>
              <a:schemeClr val="accent4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D93B0FD-AC18-7F4E-AF22-454390BF860A}"/>
              </a:ext>
            </a:extLst>
          </p:cNvPr>
          <p:cNvSpPr/>
          <p:nvPr/>
        </p:nvSpPr>
        <p:spPr>
          <a:xfrm>
            <a:off x="530785" y="1684364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A4F5A2E3-5084-1B41-BD0D-3614E08DC858}"/>
              </a:ext>
            </a:extLst>
          </p:cNvPr>
          <p:cNvSpPr/>
          <p:nvPr/>
        </p:nvSpPr>
        <p:spPr>
          <a:xfrm>
            <a:off x="1374415" y="2143500"/>
            <a:ext cx="685800" cy="381806"/>
          </a:xfrm>
          <a:prstGeom prst="roundRect">
            <a:avLst/>
          </a:prstGeom>
          <a:solidFill>
            <a:schemeClr val="accent4">
              <a:alpha val="37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333500">
            <a:contourClr>
              <a:schemeClr val="accent4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3F01B04-D94D-884B-8646-C934D4BE65E6}"/>
              </a:ext>
            </a:extLst>
          </p:cNvPr>
          <p:cNvSpPr/>
          <p:nvPr/>
        </p:nvSpPr>
        <p:spPr>
          <a:xfrm>
            <a:off x="1145344" y="1123950"/>
            <a:ext cx="4419600" cy="236263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D8A1E0A-1A5E-C34B-9F37-0A4C331835F8}"/>
              </a:ext>
            </a:extLst>
          </p:cNvPr>
          <p:cNvGrpSpPr/>
          <p:nvPr/>
        </p:nvGrpSpPr>
        <p:grpSpPr>
          <a:xfrm>
            <a:off x="2301198" y="1923978"/>
            <a:ext cx="1276400" cy="767371"/>
            <a:chOff x="1695485" y="2040003"/>
            <a:chExt cx="1276400" cy="767371"/>
          </a:xfrm>
        </p:grpSpPr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1D9AAC0E-2E12-3540-A85F-2F86CBC5B0F0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50D03397-4781-E042-86CC-2A3D41DA1C83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DAD7AF1-8AA7-404E-8F17-3FF48128B38B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9BE4592-9436-2048-802E-9F22976D1D4A}"/>
              </a:ext>
            </a:extLst>
          </p:cNvPr>
          <p:cNvGrpSpPr/>
          <p:nvPr/>
        </p:nvGrpSpPr>
        <p:grpSpPr>
          <a:xfrm>
            <a:off x="3233730" y="1802214"/>
            <a:ext cx="1276400" cy="767371"/>
            <a:chOff x="1695485" y="2040003"/>
            <a:chExt cx="1276400" cy="767371"/>
          </a:xfrm>
        </p:grpSpPr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430CCCAC-2AF3-AB42-930A-EB238E22486D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20A63B02-D73C-AF48-929B-D9193F7B5E76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1B194727-295D-D242-B124-A118653FE3B5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1B535C9-6DB7-5548-A58F-27C92F3D3AA8}"/>
              </a:ext>
            </a:extLst>
          </p:cNvPr>
          <p:cNvGrpSpPr/>
          <p:nvPr/>
        </p:nvGrpSpPr>
        <p:grpSpPr>
          <a:xfrm>
            <a:off x="4179774" y="1644704"/>
            <a:ext cx="1276400" cy="767371"/>
            <a:chOff x="1695485" y="2040003"/>
            <a:chExt cx="1276400" cy="767371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DB8F1784-3B40-004B-88EB-FE8F86BD1CCE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BE023469-E297-7C44-A120-73FFCF862230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FA5FB379-32A7-894B-B36E-0181F0DA18BE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478EF8E-61DE-F548-924C-4CC6CAEDF9C3}"/>
              </a:ext>
            </a:extLst>
          </p:cNvPr>
          <p:cNvGrpSpPr/>
          <p:nvPr/>
        </p:nvGrpSpPr>
        <p:grpSpPr>
          <a:xfrm>
            <a:off x="2241588" y="1909561"/>
            <a:ext cx="257486" cy="797477"/>
            <a:chOff x="762000" y="1195432"/>
            <a:chExt cx="394694" cy="441929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B483D2E-9043-FC42-885A-45AAA18D803C}"/>
                </a:ext>
              </a:extLst>
            </p:cNvPr>
            <p:cNvCxnSpPr/>
            <p:nvPr/>
          </p:nvCxnSpPr>
          <p:spPr>
            <a:xfrm>
              <a:off x="762000" y="1195432"/>
              <a:ext cx="197347" cy="0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B27CFF4-E05F-3B4B-B66E-4663BF4A22E6}"/>
                </a:ext>
              </a:extLst>
            </p:cNvPr>
            <p:cNvCxnSpPr/>
            <p:nvPr/>
          </p:nvCxnSpPr>
          <p:spPr>
            <a:xfrm>
              <a:off x="959347" y="1195432"/>
              <a:ext cx="0" cy="441929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0B1F6EA-89A6-864C-8B40-1BF9E841EF95}"/>
                </a:ext>
              </a:extLst>
            </p:cNvPr>
            <p:cNvCxnSpPr/>
            <p:nvPr/>
          </p:nvCxnSpPr>
          <p:spPr>
            <a:xfrm>
              <a:off x="959347" y="1637361"/>
              <a:ext cx="197347" cy="0"/>
            </a:xfrm>
            <a:prstGeom prst="line">
              <a:avLst/>
            </a:prstGeom>
            <a:ln w="31750" cap="rnd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F82C7E0-F580-5744-B5B2-7D777D68B7CB}"/>
              </a:ext>
            </a:extLst>
          </p:cNvPr>
          <p:cNvGrpSpPr/>
          <p:nvPr/>
        </p:nvGrpSpPr>
        <p:grpSpPr>
          <a:xfrm>
            <a:off x="1374413" y="2003734"/>
            <a:ext cx="196911" cy="872816"/>
            <a:chOff x="959347" y="1195432"/>
            <a:chExt cx="315550" cy="44705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9B15E98-F027-7E4E-A410-C9E9108A982F}"/>
                </a:ext>
              </a:extLst>
            </p:cNvPr>
            <p:cNvCxnSpPr/>
            <p:nvPr/>
          </p:nvCxnSpPr>
          <p:spPr>
            <a:xfrm flipH="1">
              <a:off x="959349" y="1195432"/>
              <a:ext cx="289940" cy="0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7C15052-0923-154A-836D-70BE71C4B633}"/>
                </a:ext>
              </a:extLst>
            </p:cNvPr>
            <p:cNvCxnSpPr/>
            <p:nvPr/>
          </p:nvCxnSpPr>
          <p:spPr>
            <a:xfrm>
              <a:off x="959347" y="1195432"/>
              <a:ext cx="0" cy="441929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61A4CAD-F0A3-5A4A-9914-9B4A4FE69AD9}"/>
                </a:ext>
              </a:extLst>
            </p:cNvPr>
            <p:cNvCxnSpPr/>
            <p:nvPr/>
          </p:nvCxnSpPr>
          <p:spPr>
            <a:xfrm flipV="1">
              <a:off x="959347" y="1641371"/>
              <a:ext cx="315550" cy="1115"/>
            </a:xfrm>
            <a:prstGeom prst="line">
              <a:avLst/>
            </a:prstGeom>
            <a:ln w="31750" cap="rnd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AD031B6-ABFA-D749-AD7C-72DD330CC41C}"/>
              </a:ext>
            </a:extLst>
          </p:cNvPr>
          <p:cNvGrpSpPr/>
          <p:nvPr/>
        </p:nvGrpSpPr>
        <p:grpSpPr>
          <a:xfrm>
            <a:off x="1368989" y="2066914"/>
            <a:ext cx="1276400" cy="767371"/>
            <a:chOff x="1695485" y="2040003"/>
            <a:chExt cx="1276400" cy="767371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B6493E44-2012-6A4A-8F50-D6A11A07F570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B109D6AB-11D4-3249-8F5E-458B7E851247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ECBE9594-3791-6C47-B45F-6C39FE5DA833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C35A3F8-9B66-CF45-A5F3-91EF1E74E975}"/>
              </a:ext>
            </a:extLst>
          </p:cNvPr>
          <p:cNvSpPr txBox="1"/>
          <p:nvPr/>
        </p:nvSpPr>
        <p:spPr>
          <a:xfrm>
            <a:off x="6106239" y="2093526"/>
            <a:ext cx="3076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Uses 2 levels of hardware based dynamic address translation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Migrates vCPUs and memory transparently to the guest 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Dynamically and automatically load balances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Self-optimizing using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No central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How?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56C257-404C-BB49-AE94-9F142CCB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Under The Hood</a:t>
            </a:r>
          </a:p>
        </p:txBody>
      </p:sp>
    </p:spTree>
    <p:extLst>
      <p:ext uri="{BB962C8B-B14F-4D97-AF65-F5344CB8AC3E}">
        <p14:creationId xmlns:p14="http://schemas.microsoft.com/office/powerpoint/2010/main" val="296167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99D3-56CC-4443-8E4F-388EA6BD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Under The Hood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82EDB95-4653-4F41-AF5A-7996A6150C0C}"/>
              </a:ext>
            </a:extLst>
          </p:cNvPr>
          <p:cNvSpPr/>
          <p:nvPr/>
        </p:nvSpPr>
        <p:spPr>
          <a:xfrm>
            <a:off x="1493092" y="2622168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839FA22E-CD34-F240-86C9-07D7B555F553}"/>
              </a:ext>
            </a:extLst>
          </p:cNvPr>
          <p:cNvSpPr/>
          <p:nvPr/>
        </p:nvSpPr>
        <p:spPr>
          <a:xfrm>
            <a:off x="1372750" y="3383231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191BD17-146D-1543-B17F-77254A15445F}"/>
              </a:ext>
            </a:extLst>
          </p:cNvPr>
          <p:cNvSpPr/>
          <p:nvPr/>
        </p:nvSpPr>
        <p:spPr>
          <a:xfrm>
            <a:off x="304800" y="1538910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Application Software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B061B1C-6F5E-9843-88CF-9F43D48A9F63}"/>
              </a:ext>
            </a:extLst>
          </p:cNvPr>
          <p:cNvSpPr/>
          <p:nvPr/>
        </p:nvSpPr>
        <p:spPr>
          <a:xfrm>
            <a:off x="530785" y="1684364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18E372E-A768-5745-9B66-1058856A933C}"/>
              </a:ext>
            </a:extLst>
          </p:cNvPr>
          <p:cNvSpPr/>
          <p:nvPr/>
        </p:nvSpPr>
        <p:spPr>
          <a:xfrm>
            <a:off x="4311893" y="2183673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884038-F2A3-C149-B320-FF973150977A}"/>
              </a:ext>
            </a:extLst>
          </p:cNvPr>
          <p:cNvSpPr/>
          <p:nvPr/>
        </p:nvSpPr>
        <p:spPr>
          <a:xfrm>
            <a:off x="3377514" y="2330307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09DE262-29C7-164E-83F3-A9D288935D81}"/>
              </a:ext>
            </a:extLst>
          </p:cNvPr>
          <p:cNvSpPr/>
          <p:nvPr/>
        </p:nvSpPr>
        <p:spPr>
          <a:xfrm>
            <a:off x="2437355" y="2481880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7707FB27-83CB-B448-B191-0512580F0702}"/>
              </a:ext>
            </a:extLst>
          </p:cNvPr>
          <p:cNvSpPr/>
          <p:nvPr/>
        </p:nvSpPr>
        <p:spPr>
          <a:xfrm>
            <a:off x="1367792" y="2143997"/>
            <a:ext cx="685800" cy="381806"/>
          </a:xfrm>
          <a:prstGeom prst="roundRect">
            <a:avLst/>
          </a:prstGeom>
          <a:solidFill>
            <a:schemeClr val="accent4">
              <a:alpha val="37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333500">
            <a:contourClr>
              <a:schemeClr val="accent4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E91155A6-89AA-6441-A649-695BDDC62884}"/>
              </a:ext>
            </a:extLst>
          </p:cNvPr>
          <p:cNvSpPr/>
          <p:nvPr/>
        </p:nvSpPr>
        <p:spPr>
          <a:xfrm>
            <a:off x="1706758" y="3599164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8D35F992-FA21-EE4E-AE1B-91B1CB6EC303}"/>
              </a:ext>
            </a:extLst>
          </p:cNvPr>
          <p:cNvSpPr/>
          <p:nvPr/>
        </p:nvSpPr>
        <p:spPr>
          <a:xfrm>
            <a:off x="1976128" y="3762980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6C450C68-9175-6549-A168-2639FF9CB728}"/>
              </a:ext>
            </a:extLst>
          </p:cNvPr>
          <p:cNvSpPr/>
          <p:nvPr/>
        </p:nvSpPr>
        <p:spPr>
          <a:xfrm>
            <a:off x="2296397" y="3253420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38EC2066-B82E-C24A-BC4B-234DA6BF1DD4}"/>
              </a:ext>
            </a:extLst>
          </p:cNvPr>
          <p:cNvSpPr/>
          <p:nvPr/>
        </p:nvSpPr>
        <p:spPr>
          <a:xfrm>
            <a:off x="2630405" y="3469353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E8A45F75-56EB-F54D-BDD5-69B79C1F4889}"/>
              </a:ext>
            </a:extLst>
          </p:cNvPr>
          <p:cNvSpPr/>
          <p:nvPr/>
        </p:nvSpPr>
        <p:spPr>
          <a:xfrm>
            <a:off x="2899775" y="3633169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0B46CAF1-9928-D14B-989A-8AC37731A675}"/>
              </a:ext>
            </a:extLst>
          </p:cNvPr>
          <p:cNvSpPr/>
          <p:nvPr/>
        </p:nvSpPr>
        <p:spPr>
          <a:xfrm>
            <a:off x="3238716" y="3091209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16F55B0-6BC3-AA43-9CDA-5A338954276C}"/>
              </a:ext>
            </a:extLst>
          </p:cNvPr>
          <p:cNvSpPr/>
          <p:nvPr/>
        </p:nvSpPr>
        <p:spPr>
          <a:xfrm>
            <a:off x="3572724" y="3307142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09EAF626-ECC0-094B-8679-CF87DC765635}"/>
              </a:ext>
            </a:extLst>
          </p:cNvPr>
          <p:cNvSpPr/>
          <p:nvPr/>
        </p:nvSpPr>
        <p:spPr>
          <a:xfrm>
            <a:off x="3842094" y="3470958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917C501B-E8C9-DD43-BB72-2BD224C220F5}"/>
              </a:ext>
            </a:extLst>
          </p:cNvPr>
          <p:cNvSpPr/>
          <p:nvPr/>
        </p:nvSpPr>
        <p:spPr>
          <a:xfrm>
            <a:off x="4504562" y="3166134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061EE5C9-C162-D247-97E7-D6F875400451}"/>
              </a:ext>
            </a:extLst>
          </p:cNvPr>
          <p:cNvSpPr/>
          <p:nvPr/>
        </p:nvSpPr>
        <p:spPr>
          <a:xfrm>
            <a:off x="4773932" y="3329950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E30543B-5CDD-214F-AC77-2BAB6609B6AD}"/>
              </a:ext>
            </a:extLst>
          </p:cNvPr>
          <p:cNvSpPr/>
          <p:nvPr/>
        </p:nvSpPr>
        <p:spPr>
          <a:xfrm>
            <a:off x="4959010" y="3569609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BA16013-44CF-9F41-9E52-3764EDAD0AC9}"/>
              </a:ext>
            </a:extLst>
          </p:cNvPr>
          <p:cNvSpPr/>
          <p:nvPr/>
        </p:nvSpPr>
        <p:spPr>
          <a:xfrm>
            <a:off x="4031791" y="371453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B328FE7-3180-D148-A685-219EEE8A9376}"/>
              </a:ext>
            </a:extLst>
          </p:cNvPr>
          <p:cNvSpPr/>
          <p:nvPr/>
        </p:nvSpPr>
        <p:spPr>
          <a:xfrm>
            <a:off x="3087528" y="3866824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100ED85-1AAC-C84A-AF70-0991B9AA13C8}"/>
              </a:ext>
            </a:extLst>
          </p:cNvPr>
          <p:cNvSpPr/>
          <p:nvPr/>
        </p:nvSpPr>
        <p:spPr>
          <a:xfrm>
            <a:off x="2141284" y="401037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49E2A2C-4D34-EA42-97E2-DA0F773C5121}"/>
              </a:ext>
            </a:extLst>
          </p:cNvPr>
          <p:cNvSpPr txBox="1"/>
          <p:nvPr/>
        </p:nvSpPr>
        <p:spPr>
          <a:xfrm>
            <a:off x="2237667" y="422362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2AAEB30-B950-454D-86F6-EC5E75959C32}"/>
              </a:ext>
            </a:extLst>
          </p:cNvPr>
          <p:cNvSpPr txBox="1"/>
          <p:nvPr/>
        </p:nvSpPr>
        <p:spPr>
          <a:xfrm>
            <a:off x="3164388" y="4085759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6A0200-2A3A-954E-9CF1-2907CEFEB5C5}"/>
              </a:ext>
            </a:extLst>
          </p:cNvPr>
          <p:cNvSpPr txBox="1"/>
          <p:nvPr/>
        </p:nvSpPr>
        <p:spPr>
          <a:xfrm>
            <a:off x="4126277" y="394625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40F1FE8-B8F0-C54D-AED6-35F412A225B2}"/>
              </a:ext>
            </a:extLst>
          </p:cNvPr>
          <p:cNvSpPr txBox="1"/>
          <p:nvPr/>
        </p:nvSpPr>
        <p:spPr>
          <a:xfrm>
            <a:off x="5041823" y="379477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4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0529C89D-A4BA-A548-9320-3C9D0F72FA98}"/>
              </a:ext>
            </a:extLst>
          </p:cNvPr>
          <p:cNvSpPr/>
          <p:nvPr/>
        </p:nvSpPr>
        <p:spPr>
          <a:xfrm>
            <a:off x="2609987" y="2208030"/>
            <a:ext cx="685800" cy="381806"/>
          </a:xfrm>
          <a:prstGeom prst="roundRect">
            <a:avLst/>
          </a:prstGeom>
          <a:solidFill>
            <a:schemeClr val="accent4">
              <a:alpha val="37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333500">
            <a:contourClr>
              <a:schemeClr val="accent4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830DFC27-287D-4344-AAA7-4786CBC28944}"/>
              </a:ext>
            </a:extLst>
          </p:cNvPr>
          <p:cNvSpPr/>
          <p:nvPr/>
        </p:nvSpPr>
        <p:spPr>
          <a:xfrm>
            <a:off x="2287505" y="2019504"/>
            <a:ext cx="685800" cy="381806"/>
          </a:xfrm>
          <a:prstGeom prst="roundRect">
            <a:avLst/>
          </a:prstGeom>
          <a:solidFill>
            <a:schemeClr val="accent4">
              <a:alpha val="37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333500">
            <a:contourClr>
              <a:schemeClr val="accent4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7F1C98F-2757-AB41-AFA8-28D7C490D43B}"/>
              </a:ext>
            </a:extLst>
          </p:cNvPr>
          <p:cNvSpPr/>
          <p:nvPr/>
        </p:nvSpPr>
        <p:spPr>
          <a:xfrm>
            <a:off x="826182" y="1305569"/>
            <a:ext cx="3165680" cy="338554"/>
          </a:xfrm>
          <a:prstGeom prst="rect">
            <a:avLst/>
          </a:prstGeom>
          <a:scene3d>
            <a:camera prst="perspectiveHeroicExtremeRightFacing">
              <a:rot lat="425556" lon="20438258" rev="295136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Virtual CPU migration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A1F43433-355B-9547-9EBA-50B6438C6DD2}"/>
              </a:ext>
            </a:extLst>
          </p:cNvPr>
          <p:cNvSpPr/>
          <p:nvPr/>
        </p:nvSpPr>
        <p:spPr>
          <a:xfrm>
            <a:off x="4170554" y="2950201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BE7467F-9F2A-8448-A5D3-B0F38A22C45F}"/>
              </a:ext>
            </a:extLst>
          </p:cNvPr>
          <p:cNvSpPr/>
          <p:nvPr/>
        </p:nvSpPr>
        <p:spPr>
          <a:xfrm>
            <a:off x="1145344" y="1123950"/>
            <a:ext cx="4419600" cy="236263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CF2AE33-C5A2-A24B-AA2E-77B2755A6DFF}"/>
              </a:ext>
            </a:extLst>
          </p:cNvPr>
          <p:cNvGrpSpPr/>
          <p:nvPr/>
        </p:nvGrpSpPr>
        <p:grpSpPr>
          <a:xfrm>
            <a:off x="3233730" y="1802214"/>
            <a:ext cx="1276400" cy="767371"/>
            <a:chOff x="1695485" y="2040003"/>
            <a:chExt cx="1276400" cy="767371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36849663-7DED-0C46-9327-FD9D60F8A06B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085A113-F275-6D4C-982A-929DED07D74B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30C763D0-14AE-E54A-A442-E3333B8F9CAF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93C995D-0DC0-6C4B-83F5-DE98839008AE}"/>
              </a:ext>
            </a:extLst>
          </p:cNvPr>
          <p:cNvGrpSpPr/>
          <p:nvPr/>
        </p:nvGrpSpPr>
        <p:grpSpPr>
          <a:xfrm>
            <a:off x="4179774" y="1644704"/>
            <a:ext cx="1276400" cy="767371"/>
            <a:chOff x="1695485" y="2040003"/>
            <a:chExt cx="1276400" cy="767371"/>
          </a:xfrm>
        </p:grpSpPr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F5371DD2-6FFF-B642-8CD3-F9D63188E51E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8026D636-55E3-E045-84F3-3C2D96212B3D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1D99EC01-8CAC-CA43-A1C4-0110603F6312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A599589-CB06-4241-BB74-DD9777347FDC}"/>
              </a:ext>
            </a:extLst>
          </p:cNvPr>
          <p:cNvGrpSpPr/>
          <p:nvPr/>
        </p:nvGrpSpPr>
        <p:grpSpPr>
          <a:xfrm>
            <a:off x="1368989" y="2066914"/>
            <a:ext cx="1276400" cy="767371"/>
            <a:chOff x="1695485" y="2040003"/>
            <a:chExt cx="1276400" cy="767371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BDEC4003-D27F-584A-ADAE-FAC12314A4ED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2E7F9BB8-29EA-C546-A4EA-C81DA50A7714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51A34270-2FCF-2743-996F-A1B5BB3517FB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1D57A37-0DE9-2443-B7C2-2932B8614568}"/>
              </a:ext>
            </a:extLst>
          </p:cNvPr>
          <p:cNvGrpSpPr/>
          <p:nvPr/>
        </p:nvGrpSpPr>
        <p:grpSpPr>
          <a:xfrm>
            <a:off x="2301198" y="1923978"/>
            <a:ext cx="1276400" cy="767371"/>
            <a:chOff x="1695485" y="2040003"/>
            <a:chExt cx="1276400" cy="767371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1475DAB8-79D2-054E-B1E6-B318A99710FF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6C1AE9B3-6236-F146-80F4-D564C57CD14B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E4FC8FD3-29A7-324A-B57C-2C21B5EE97FC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34E5B4C-C5A3-1142-910B-D4AFE1F35FFC}"/>
              </a:ext>
            </a:extLst>
          </p:cNvPr>
          <p:cNvGrpSpPr/>
          <p:nvPr/>
        </p:nvGrpSpPr>
        <p:grpSpPr>
          <a:xfrm>
            <a:off x="2300772" y="1907489"/>
            <a:ext cx="205855" cy="774320"/>
            <a:chOff x="959347" y="1195432"/>
            <a:chExt cx="315550" cy="44705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EA5B560-0413-074A-936A-E22B452549BA}"/>
                </a:ext>
              </a:extLst>
            </p:cNvPr>
            <p:cNvCxnSpPr/>
            <p:nvPr/>
          </p:nvCxnSpPr>
          <p:spPr>
            <a:xfrm flipH="1">
              <a:off x="959349" y="1195432"/>
              <a:ext cx="289940" cy="0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3398DC6-D82A-6246-9992-73E748B4CA75}"/>
                </a:ext>
              </a:extLst>
            </p:cNvPr>
            <p:cNvCxnSpPr/>
            <p:nvPr/>
          </p:nvCxnSpPr>
          <p:spPr>
            <a:xfrm>
              <a:off x="959347" y="1195432"/>
              <a:ext cx="0" cy="441929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F9F385D-21F6-804C-8782-0E75C8DA9A1D}"/>
                </a:ext>
              </a:extLst>
            </p:cNvPr>
            <p:cNvCxnSpPr/>
            <p:nvPr/>
          </p:nvCxnSpPr>
          <p:spPr>
            <a:xfrm flipV="1">
              <a:off x="959347" y="1641371"/>
              <a:ext cx="315550" cy="1115"/>
            </a:xfrm>
            <a:prstGeom prst="line">
              <a:avLst/>
            </a:prstGeom>
            <a:ln w="31750" cap="rnd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Arc 109">
            <a:extLst>
              <a:ext uri="{FF2B5EF4-FFF2-40B4-BE49-F238E27FC236}">
                <a16:creationId xmlns:a16="http://schemas.microsoft.com/office/drawing/2014/main" id="{CF542F88-9E1B-4847-9BEF-5AD06F63EEA5}"/>
              </a:ext>
            </a:extLst>
          </p:cNvPr>
          <p:cNvSpPr/>
          <p:nvPr/>
        </p:nvSpPr>
        <p:spPr>
          <a:xfrm flipH="1">
            <a:off x="1773910" y="1934986"/>
            <a:ext cx="803003" cy="609600"/>
          </a:xfrm>
          <a:prstGeom prst="arc">
            <a:avLst>
              <a:gd name="adj1" fmla="val 11802722"/>
              <a:gd name="adj2" fmla="val 21134945"/>
            </a:avLst>
          </a:prstGeom>
          <a:ln w="25400" cap="rnd">
            <a:solidFill>
              <a:schemeClr val="accent4"/>
            </a:solidFill>
            <a:headEnd type="triangle"/>
          </a:ln>
          <a:effectLst>
            <a:glow rad="63500">
              <a:schemeClr val="accent4">
                <a:alpha val="28000"/>
              </a:schemeClr>
            </a:glow>
          </a:effectLst>
          <a:scene3d>
            <a:camera prst="isometricRightUp">
              <a:rot lat="73546" lon="21291996" rev="235993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017A2ED-C77E-0547-8BA1-F620ECAC6F65}"/>
              </a:ext>
            </a:extLst>
          </p:cNvPr>
          <p:cNvGrpSpPr/>
          <p:nvPr/>
        </p:nvGrpSpPr>
        <p:grpSpPr>
          <a:xfrm>
            <a:off x="2241588" y="1909561"/>
            <a:ext cx="257486" cy="797477"/>
            <a:chOff x="762000" y="1195432"/>
            <a:chExt cx="394694" cy="441929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71129FE-E224-B641-83E0-9800E4908B7E}"/>
                </a:ext>
              </a:extLst>
            </p:cNvPr>
            <p:cNvCxnSpPr/>
            <p:nvPr/>
          </p:nvCxnSpPr>
          <p:spPr>
            <a:xfrm>
              <a:off x="762000" y="1195432"/>
              <a:ext cx="197347" cy="0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6414AAC-3D0A-B445-B71D-B22836ADFEB2}"/>
                </a:ext>
              </a:extLst>
            </p:cNvPr>
            <p:cNvCxnSpPr/>
            <p:nvPr/>
          </p:nvCxnSpPr>
          <p:spPr>
            <a:xfrm>
              <a:off x="959347" y="1195432"/>
              <a:ext cx="0" cy="441929"/>
            </a:xfrm>
            <a:prstGeom prst="line">
              <a:avLst/>
            </a:prstGeom>
            <a:ln w="317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1A854B2-5E30-3448-856D-89D9512403D8}"/>
                </a:ext>
              </a:extLst>
            </p:cNvPr>
            <p:cNvCxnSpPr/>
            <p:nvPr/>
          </p:nvCxnSpPr>
          <p:spPr>
            <a:xfrm>
              <a:off x="959347" y="1637361"/>
              <a:ext cx="197347" cy="0"/>
            </a:xfrm>
            <a:prstGeom prst="line">
              <a:avLst/>
            </a:prstGeom>
            <a:ln w="31750" cap="rnd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948A3827-BB28-A34B-91A7-79194D3DF58E}"/>
              </a:ext>
            </a:extLst>
          </p:cNvPr>
          <p:cNvSpPr txBox="1"/>
          <p:nvPr/>
        </p:nvSpPr>
        <p:spPr>
          <a:xfrm>
            <a:off x="6106239" y="2093526"/>
            <a:ext cx="3076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Uses 2 levels of hardware based dynamic address translation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Migrates vCPUs and memory transparently to the guest 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Dynamically and automatically load balances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Self-optimizing using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No central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87109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85" grpId="0" animBg="1"/>
      <p:bldP spid="85" grpId="1" animBg="1"/>
      <p:bldP spid="86" grpId="0" animBg="1"/>
      <p:bldP spid="110" grpId="0" animBg="1"/>
      <p:bldP spid="1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Scale Up or Scale Out?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69F8836-241A-644E-86E9-2CD602B48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479394"/>
              </p:ext>
            </p:extLst>
          </p:nvPr>
        </p:nvGraphicFramePr>
        <p:xfrm>
          <a:off x="1117002" y="1198457"/>
          <a:ext cx="7183512" cy="327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8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5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10642" marR="110642" marT="37719" marB="3771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Scale Up</a:t>
                      </a:r>
                    </a:p>
                  </a:txBody>
                  <a:tcPr marL="110642" marR="110642" marT="37719" marB="3771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Scale Out</a:t>
                      </a:r>
                    </a:p>
                  </a:txBody>
                  <a:tcPr marL="110642" marR="110642" marT="37719" marB="3771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TidalScale</a:t>
                      </a:r>
                    </a:p>
                  </a:txBody>
                  <a:tcPr marL="110642" marR="110642" marT="37719" marB="37719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2274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 </a:t>
                      </a:r>
                    </a:p>
                    <a:p>
                      <a:pPr algn="ctr"/>
                      <a:r>
                        <a:rPr lang="en-US" sz="1800"/>
                        <a:t>Software Simplicity</a:t>
                      </a:r>
                    </a:p>
                  </a:txBody>
                  <a:tcPr marL="110642" marR="110642" marT="37719" marB="37719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400" dirty="0">
                        <a:solidFill>
                          <a:srgbClr val="008000"/>
                        </a:solidFill>
                      </a:endParaRPr>
                    </a:p>
                  </a:txBody>
                  <a:tcPr marL="110642" marR="110642" marT="37719" marB="37719" anchor="ctr" anchorCtr="1"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4400" dirty="0"/>
                    </a:p>
                  </a:txBody>
                  <a:tcPr marL="110642" marR="110642" marT="37719" marB="37719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400" dirty="0">
                        <a:solidFill>
                          <a:srgbClr val="008000"/>
                        </a:solidFill>
                      </a:endParaRPr>
                    </a:p>
                  </a:txBody>
                  <a:tcPr marL="110642" marR="110642" marT="37719" marB="37719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445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  <a:p>
                      <a:pPr algn="ctr"/>
                      <a:r>
                        <a:rPr lang="en-US" sz="1800"/>
                        <a:t>Hardware</a:t>
                      </a:r>
                      <a:r>
                        <a:rPr lang="en-US" sz="1800" baseline="0"/>
                        <a:t> Cost</a:t>
                      </a:r>
                      <a:endParaRPr lang="en-US" sz="1800"/>
                    </a:p>
                  </a:txBody>
                  <a:tcPr marL="110642" marR="110642" marT="37719" marB="37719" anchor="ctr" anchorCtr="1"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4400" dirty="0"/>
                    </a:p>
                  </a:txBody>
                  <a:tcPr marL="110642" marR="110642" marT="37719" marB="37719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400" dirty="0">
                        <a:solidFill>
                          <a:srgbClr val="008000"/>
                        </a:solidFill>
                      </a:endParaRPr>
                    </a:p>
                  </a:txBody>
                  <a:tcPr marL="110642" marR="110642" marT="37719" marB="37719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4400" dirty="0">
                        <a:solidFill>
                          <a:srgbClr val="008000"/>
                        </a:solidFill>
                      </a:endParaRPr>
                    </a:p>
                  </a:txBody>
                  <a:tcPr marL="110642" marR="110642" marT="37719" marB="37719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633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204F6-1F9B-4A49-8355-F0EF1D416C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6743" y="76569"/>
            <a:ext cx="1502750" cy="74846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chemeClr val="bg1">
                <a:alpha val="52000"/>
              </a:scheme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C8130A0-8883-B847-9D1B-6A926249F8D0}"/>
              </a:ext>
            </a:extLst>
          </p:cNvPr>
          <p:cNvSpPr txBox="1">
            <a:spLocks/>
          </p:cNvSpPr>
          <p:nvPr/>
        </p:nvSpPr>
        <p:spPr>
          <a:xfrm>
            <a:off x="457200" y="381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Oracle 18c: Star Schema Benchmark, Scale Factor 1500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TidalScale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76870-7D2D-2941-8F82-71EBD0EB1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00" y="1047750"/>
            <a:ext cx="6654800" cy="38227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F3630D-0439-474C-93F6-EA7A63F1A531}"/>
              </a:ext>
            </a:extLst>
          </p:cNvPr>
          <p:cNvSpPr/>
          <p:nvPr/>
        </p:nvSpPr>
        <p:spPr>
          <a:xfrm>
            <a:off x="76847" y="1060644"/>
            <a:ext cx="1793204" cy="1015663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Bare-Metal Server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Quad Socket, Intel V5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48 Cores</a:t>
            </a:r>
            <a:r>
              <a:rPr lang="en-US" sz="1050" i="1" noProof="0">
                <a:solidFill>
                  <a:prstClr val="white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  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768GB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DE0F3A-94F7-3F40-AD5E-46664C050C5A}"/>
              </a:ext>
            </a:extLst>
          </p:cNvPr>
          <p:cNvSpPr/>
          <p:nvPr/>
        </p:nvSpPr>
        <p:spPr>
          <a:xfrm>
            <a:off x="76847" y="3235123"/>
            <a:ext cx="1793204" cy="98820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TidalScale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i="1">
                <a:solidFill>
                  <a:prstClr val="white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 x Dual Socket, Intel V4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i="1">
                <a:solidFill>
                  <a:prstClr val="white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24 Cores   1536GB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With Oracle “In-Memory”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4E94D9F-9F65-804F-B9E4-0467E90158AB}"/>
              </a:ext>
            </a:extLst>
          </p:cNvPr>
          <p:cNvSpPr/>
          <p:nvPr/>
        </p:nvSpPr>
        <p:spPr>
          <a:xfrm>
            <a:off x="76847" y="2195246"/>
            <a:ext cx="1793204" cy="922061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TidalScale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 x</a:t>
            </a:r>
            <a:r>
              <a:rPr lang="en-US" sz="1050" i="1">
                <a:solidFill>
                  <a:prstClr val="white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Dual Socket, Intel V4</a:t>
            </a:r>
            <a:endParaRPr kumimoji="0" lang="en-US" sz="105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24 Cores</a:t>
            </a:r>
            <a:r>
              <a:rPr lang="en-US" sz="1050" i="1">
                <a:solidFill>
                  <a:prstClr val="white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  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1536GB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4AC4E0-E6DE-684E-A531-B5A7D666DD7B}"/>
              </a:ext>
            </a:extLst>
          </p:cNvPr>
          <p:cNvSpPr txBox="1"/>
          <p:nvPr/>
        </p:nvSpPr>
        <p:spPr>
          <a:xfrm>
            <a:off x="8077200" y="994272"/>
            <a:ext cx="109998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Queries / $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1X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6507BA-1E75-8943-A24A-17C0AEEAFEFC}"/>
              </a:ext>
            </a:extLst>
          </p:cNvPr>
          <p:cNvSpPr txBox="1"/>
          <p:nvPr/>
        </p:nvSpPr>
        <p:spPr>
          <a:xfrm>
            <a:off x="8339777" y="2800350"/>
            <a:ext cx="633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5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D83942-05F4-674D-BDEF-24A23EF0F42F}"/>
              </a:ext>
            </a:extLst>
          </p:cNvPr>
          <p:cNvSpPr txBox="1"/>
          <p:nvPr/>
        </p:nvSpPr>
        <p:spPr>
          <a:xfrm>
            <a:off x="8089018" y="3638550"/>
            <a:ext cx="120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30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76118A-5B40-1741-8D25-BA1437765F10}"/>
              </a:ext>
            </a:extLst>
          </p:cNvPr>
          <p:cNvSpPr txBox="1"/>
          <p:nvPr/>
        </p:nvSpPr>
        <p:spPr>
          <a:xfrm>
            <a:off x="5712186" y="3436835"/>
            <a:ext cx="2376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20X Faster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AA234-EC16-8B4F-8985-1B4AAD8D6A8B}"/>
              </a:ext>
            </a:extLst>
          </p:cNvPr>
          <p:cNvSpPr txBox="1"/>
          <p:nvPr/>
        </p:nvSpPr>
        <p:spPr>
          <a:xfrm>
            <a:off x="5999784" y="2656276"/>
            <a:ext cx="2376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2.5X Faster</a:t>
            </a:r>
          </a:p>
        </p:txBody>
      </p:sp>
    </p:spTree>
    <p:extLst>
      <p:ext uri="{BB962C8B-B14F-4D97-AF65-F5344CB8AC3E}">
        <p14:creationId xmlns:p14="http://schemas.microsoft.com/office/powerpoint/2010/main" val="336323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A20EE9-18B4-6E4D-A906-9AFEAFF26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30"/>
            <a:ext cx="8229600" cy="32651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Hardware compatibility must be 100%.  We run over 1500 server hardware acceptance tests.  The OS thinks it’s running on hardware. The applications only know the OS on which they’re running.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Our SW reliability must be 100%.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We preserve processor semantics.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HW reliability is </a:t>
            </a:r>
            <a:r>
              <a:rPr lang="en-US" sz="2000" i="1" dirty="0"/>
              <a:t>never</a:t>
            </a:r>
            <a:r>
              <a:rPr lang="en-US" sz="2000" dirty="0"/>
              <a:t> 100%.  But we can make it look 100% in the virtual machine.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We estimate about 90% of all hardware failures have an early-warning system of impending failure.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C4330A-F7CF-124A-91A1-DCAE64C1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Reliability, Resiliency, and Compatibility</a:t>
            </a:r>
          </a:p>
        </p:txBody>
      </p:sp>
    </p:spTree>
    <p:extLst>
      <p:ext uri="{BB962C8B-B14F-4D97-AF65-F5344CB8AC3E}">
        <p14:creationId xmlns:p14="http://schemas.microsoft.com/office/powerpoint/2010/main" val="707066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D69ADDF-2515-6845-9A82-0660B0F8FB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7174" y="979838"/>
          <a:ext cx="8070267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646">
                  <a:extLst>
                    <a:ext uri="{9D8B030D-6E8A-4147-A177-3AD203B41FA5}">
                      <a16:colId xmlns:a16="http://schemas.microsoft.com/office/drawing/2014/main" val="3714783962"/>
                    </a:ext>
                  </a:extLst>
                </a:gridCol>
                <a:gridCol w="1556237">
                  <a:extLst>
                    <a:ext uri="{9D8B030D-6E8A-4147-A177-3AD203B41FA5}">
                      <a16:colId xmlns:a16="http://schemas.microsoft.com/office/drawing/2014/main" val="1819586386"/>
                    </a:ext>
                  </a:extLst>
                </a:gridCol>
                <a:gridCol w="937860">
                  <a:extLst>
                    <a:ext uri="{9D8B030D-6E8A-4147-A177-3AD203B41FA5}">
                      <a16:colId xmlns:a16="http://schemas.microsoft.com/office/drawing/2014/main" val="1717258827"/>
                    </a:ext>
                  </a:extLst>
                </a:gridCol>
                <a:gridCol w="1464652">
                  <a:extLst>
                    <a:ext uri="{9D8B030D-6E8A-4147-A177-3AD203B41FA5}">
                      <a16:colId xmlns:a16="http://schemas.microsoft.com/office/drawing/2014/main" val="4201649268"/>
                    </a:ext>
                  </a:extLst>
                </a:gridCol>
                <a:gridCol w="1529936">
                  <a:extLst>
                    <a:ext uri="{9D8B030D-6E8A-4147-A177-3AD203B41FA5}">
                      <a16:colId xmlns:a16="http://schemas.microsoft.com/office/drawing/2014/main" val="2127693525"/>
                    </a:ext>
                  </a:extLst>
                </a:gridCol>
                <a:gridCol w="1529936">
                  <a:extLst>
                    <a:ext uri="{9D8B030D-6E8A-4147-A177-3AD203B41FA5}">
                      <a16:colId xmlns:a16="http://schemas.microsoft.com/office/drawing/2014/main" val="427540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Initial Failure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to Act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Next Failure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Likelihood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TidalGuard™ 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411775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DRAM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Correctable Errors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Uncorrectable Error.  Catastrophic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Highest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7841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Supply &amp; Fans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Loss of initial device results in single point of Failure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Catastrophic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06473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Networking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Loss of connection results in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point of Failure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Catastrophic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966347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Storage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Loss of Connection or Drive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Catastrophic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88737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Everything else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Maybe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Catastrophic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Much Lower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Maybe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12328202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7646A09-E5EF-BE42-8A92-53FE557B3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Reliability:  Self-Healing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7638996-3B1C-C841-9879-E651F273788A}"/>
              </a:ext>
            </a:extLst>
          </p:cNvPr>
          <p:cNvSpPr/>
          <p:nvPr/>
        </p:nvSpPr>
        <p:spPr>
          <a:xfrm>
            <a:off x="8336809" y="1412590"/>
            <a:ext cx="230177" cy="1992762"/>
          </a:xfrm>
          <a:prstGeom prst="rightBrace">
            <a:avLst>
              <a:gd name="adj1" fmla="val 38470"/>
              <a:gd name="adj2" fmla="val 50000"/>
            </a:avLst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D4698-C411-5F47-AD31-CF1263306150}"/>
              </a:ext>
            </a:extLst>
          </p:cNvPr>
          <p:cNvSpPr txBox="1"/>
          <p:nvPr/>
        </p:nvSpPr>
        <p:spPr>
          <a:xfrm>
            <a:off x="8519689" y="22213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90%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0BBD012-2D34-9946-8630-94B1FA0C7256}"/>
              </a:ext>
            </a:extLst>
          </p:cNvPr>
          <p:cNvSpPr/>
          <p:nvPr/>
        </p:nvSpPr>
        <p:spPr>
          <a:xfrm>
            <a:off x="322729" y="4120598"/>
            <a:ext cx="8498542" cy="58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Self-Heal 90% of problems BEFORE FAILURE. </a:t>
            </a:r>
            <a:r>
              <a:rPr lang="en-US" sz="20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Downtime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730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B31FB-9E1A-C743-8DC6-BDC84DA0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dalGuard.mp4" descr="TidalGuard.mp4">
            <a:hlinkClick r:id="" action="ppaction://media"/>
            <a:extLst>
              <a:ext uri="{FF2B5EF4-FFF2-40B4-BE49-F238E27FC236}">
                <a16:creationId xmlns:a16="http://schemas.microsoft.com/office/drawing/2014/main" id="{98D6E60C-379D-A047-8220-E6E26BE7DC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AE4989-7C23-BD4E-AAD2-72530BBC3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453336" cy="3394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Coherency across all nodes is always maintained</a:t>
            </a:r>
          </a:p>
          <a:p>
            <a:pPr marL="0" indent="0">
              <a:buNone/>
            </a:pPr>
            <a:r>
              <a:rPr lang="en-US" sz="1800" dirty="0"/>
              <a:t>Resources are pulled and pushed to ”best” location.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Push</a:t>
            </a:r>
          </a:p>
          <a:p>
            <a:pPr lvl="1"/>
            <a:r>
              <a:rPr lang="en-US" sz="1800" dirty="0"/>
              <a:t>Virtualized vCPUs are moved to the new &amp; existing nodes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Pull</a:t>
            </a:r>
          </a:p>
          <a:p>
            <a:pPr lvl="1"/>
            <a:r>
              <a:rPr lang="en-US" sz="1800" dirty="0"/>
              <a:t>vCPUs pull active pages (working sets) to location needed</a:t>
            </a:r>
          </a:p>
          <a:p>
            <a:pPr lvl="1"/>
            <a:r>
              <a:rPr lang="en-US" sz="1800" dirty="0"/>
              <a:t>Delta changes on failing node fall to zero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Push</a:t>
            </a:r>
          </a:p>
          <a:p>
            <a:pPr lvl="1"/>
            <a:r>
              <a:rPr lang="en-US" sz="1800" dirty="0"/>
              <a:t>Remaining “stale” pages are pushed to spare nodes</a:t>
            </a:r>
          </a:p>
          <a:p>
            <a:pPr lvl="1"/>
            <a:r>
              <a:rPr lang="en-US" sz="1800" dirty="0"/>
              <a:t>Replicated read-only pages are dropped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377491-A1B3-F94E-9D59-2B744732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</a:t>
            </a:r>
            <a:r>
              <a:rPr lang="en-US" dirty="0" err="1"/>
              <a:t>TidalGuard</a:t>
            </a:r>
            <a:r>
              <a:rPr lang="en-US" dirty="0"/>
              <a:t>™ </a:t>
            </a:r>
          </a:p>
        </p:txBody>
      </p:sp>
    </p:spTree>
    <p:extLst>
      <p:ext uri="{BB962C8B-B14F-4D97-AF65-F5344CB8AC3E}">
        <p14:creationId xmlns:p14="http://schemas.microsoft.com/office/powerpoint/2010/main" val="50726705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BE820-600B-C146-BCFC-8DE11C0FC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1923187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The WaveRunner Management Console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3C7F82-7601-314E-B2FE-BEAA403DFA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F295669A-0692-4BF8-B25C-1AAF0F88401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790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599" y="857251"/>
            <a:ext cx="6318261" cy="42862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WaveRunner:  Deploy in Minutes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3825" y="1356193"/>
            <a:ext cx="263046" cy="469726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276600" y="1758584"/>
            <a:ext cx="1676400" cy="228600"/>
          </a:xfrm>
          <a:prstGeom prst="round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Available Nodes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03994" y="1987184"/>
            <a:ext cx="263046" cy="279766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867399" y="2219325"/>
            <a:ext cx="1391911" cy="228600"/>
          </a:xfrm>
          <a:prstGeom prst="round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to Start</a:t>
            </a:r>
            <a:endParaRPr lang="en-US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267074-FD32-D74F-B76B-5D37CBC466CA}"/>
              </a:ext>
            </a:extLst>
          </p:cNvPr>
          <p:cNvGrpSpPr/>
          <p:nvPr/>
        </p:nvGrpSpPr>
        <p:grpSpPr>
          <a:xfrm>
            <a:off x="2187814" y="2441151"/>
            <a:ext cx="1523882" cy="2690870"/>
            <a:chOff x="2187814" y="2441151"/>
            <a:chExt cx="1523882" cy="26908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702234-C1D7-4B4A-9D58-D476A470D312}"/>
                </a:ext>
              </a:extLst>
            </p:cNvPr>
            <p:cNvSpPr/>
            <p:nvPr/>
          </p:nvSpPr>
          <p:spPr>
            <a:xfrm>
              <a:off x="2187814" y="2441151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SAP HANA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In-Memory Database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B58138-4EB7-034A-B60A-D338DB68614C}"/>
                </a:ext>
              </a:extLst>
            </p:cNvPr>
            <p:cNvSpPr/>
            <p:nvPr/>
          </p:nvSpPr>
          <p:spPr>
            <a:xfrm>
              <a:off x="2187814" y="2993167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Oracle DB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In-Memory Database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0A0871-7E80-5F46-ACBC-754DF8F36528}"/>
                </a:ext>
              </a:extLst>
            </p:cNvPr>
            <p:cNvSpPr/>
            <p:nvPr/>
          </p:nvSpPr>
          <p:spPr>
            <a:xfrm>
              <a:off x="2187814" y="2717159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TIBCO Spotfire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 Analytics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219F223-0030-4C48-8FB2-2625B2711A4E}"/>
                </a:ext>
              </a:extLst>
            </p:cNvPr>
            <p:cNvSpPr/>
            <p:nvPr/>
          </p:nvSpPr>
          <p:spPr>
            <a:xfrm>
              <a:off x="2187814" y="3821191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Oracle Cloud Infrastructure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IaaS Configuration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0FCBC3-892C-8349-97DF-53E8ADE62FE0}"/>
                </a:ext>
              </a:extLst>
            </p:cNvPr>
            <p:cNvSpPr/>
            <p:nvPr/>
          </p:nvSpPr>
          <p:spPr>
            <a:xfrm>
              <a:off x="2187814" y="3269175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Amazon Web Services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IaaS Bare Metal Instance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1EA9CA-91F8-004E-9FC6-09B599457C9B}"/>
                </a:ext>
              </a:extLst>
            </p:cNvPr>
            <p:cNvSpPr/>
            <p:nvPr/>
          </p:nvSpPr>
          <p:spPr>
            <a:xfrm>
              <a:off x="2187814" y="3545183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Spark ML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Scale-out Analytics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59E092-29FD-5140-8954-ADD413073F5C}"/>
                </a:ext>
              </a:extLst>
            </p:cNvPr>
            <p:cNvSpPr/>
            <p:nvPr/>
          </p:nvSpPr>
          <p:spPr>
            <a:xfrm>
              <a:off x="2187814" y="4097199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Sirqul</a:t>
              </a:r>
              <a:endParaRPr lang="en-US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Real-Time IoT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8A28C1-1BCD-794D-B1C1-F81941FA5EF7}"/>
                </a:ext>
              </a:extLst>
            </p:cNvPr>
            <p:cNvSpPr/>
            <p:nvPr/>
          </p:nvSpPr>
          <p:spPr>
            <a:xfrm>
              <a:off x="2187814" y="4373207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Docker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SDS Container Deployment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6B9C5D-AA36-574D-9D08-C45823EC47A9}"/>
                </a:ext>
              </a:extLst>
            </p:cNvPr>
            <p:cNvSpPr/>
            <p:nvPr/>
          </p:nvSpPr>
          <p:spPr>
            <a:xfrm>
              <a:off x="2187814" y="4649215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Lenovo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SR650 Validation System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17D67A-4DD5-FC40-A1D4-891F37CDE2EB}"/>
                </a:ext>
              </a:extLst>
            </p:cNvPr>
            <p:cNvSpPr/>
            <p:nvPr/>
          </p:nvSpPr>
          <p:spPr>
            <a:xfrm>
              <a:off x="2187814" y="4925222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Microsoft Windows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Windows Alpha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97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 animBg="1"/>
      <p:bldP spid="3" grpId="1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Key Takeaways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EA5DF-3B26-984C-80D2-CEF9AA820A7B}"/>
              </a:ext>
            </a:extLst>
          </p:cNvPr>
          <p:cNvSpPr txBox="1"/>
          <p:nvPr/>
        </p:nvSpPr>
        <p:spPr>
          <a:xfrm>
            <a:off x="696951" y="1029408"/>
            <a:ext cx="7750098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This is a disruptive technology.  It changes our notion of what a ”server” is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 server can scale up or scale down based on what it’s doing, and soon, do it automatically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Instead of modifying application software and data to fit the server, the server now can be modified to fit the application and data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 changes to existing hardware, operating systems,  applications or databases are required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same mechanisms can dramatically improve server reliability</a:t>
            </a:r>
          </a:p>
        </p:txBody>
      </p:sp>
    </p:spTree>
    <p:extLst>
      <p:ext uri="{BB962C8B-B14F-4D97-AF65-F5344CB8AC3E}">
        <p14:creationId xmlns:p14="http://schemas.microsoft.com/office/powerpoint/2010/main" val="304176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597" y="857251"/>
            <a:ext cx="6318261" cy="42862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WaveRunner:  Deploy in Minutes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32B48E-A93A-DB49-A3DB-98EE54FD9AF4}"/>
              </a:ext>
            </a:extLst>
          </p:cNvPr>
          <p:cNvGrpSpPr/>
          <p:nvPr/>
        </p:nvGrpSpPr>
        <p:grpSpPr>
          <a:xfrm>
            <a:off x="2187814" y="2441151"/>
            <a:ext cx="1523882" cy="2690870"/>
            <a:chOff x="2187814" y="2441151"/>
            <a:chExt cx="1523882" cy="26908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020A61-3AC5-774C-8FE8-4B7C75B73DEE}"/>
                </a:ext>
              </a:extLst>
            </p:cNvPr>
            <p:cNvSpPr/>
            <p:nvPr/>
          </p:nvSpPr>
          <p:spPr>
            <a:xfrm>
              <a:off x="2187814" y="2441151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SAP HANA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In-Memory Database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93B0A4-0548-0748-80A7-417560E83962}"/>
                </a:ext>
              </a:extLst>
            </p:cNvPr>
            <p:cNvSpPr/>
            <p:nvPr/>
          </p:nvSpPr>
          <p:spPr>
            <a:xfrm>
              <a:off x="2187814" y="2993167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Oracle DB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In-Memory Database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B2457F-E7C0-0D45-A57F-DC37C30CAC07}"/>
                </a:ext>
              </a:extLst>
            </p:cNvPr>
            <p:cNvSpPr/>
            <p:nvPr/>
          </p:nvSpPr>
          <p:spPr>
            <a:xfrm>
              <a:off x="2187814" y="2717159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TIBCO Spotfire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 Analytics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142A53-FD25-B746-80E3-00FFFEAB4D71}"/>
                </a:ext>
              </a:extLst>
            </p:cNvPr>
            <p:cNvSpPr/>
            <p:nvPr/>
          </p:nvSpPr>
          <p:spPr>
            <a:xfrm>
              <a:off x="2187814" y="3821191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First TidalScale System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Demo System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ED0477-737D-E646-838E-8F5CAB31DC2E}"/>
                </a:ext>
              </a:extLst>
            </p:cNvPr>
            <p:cNvSpPr/>
            <p:nvPr/>
          </p:nvSpPr>
          <p:spPr>
            <a:xfrm>
              <a:off x="2187814" y="3269175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Amazon Web Services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IaaS Bare Metal Instance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9CB1FE-78E2-B84F-A6F9-98B93763771C}"/>
                </a:ext>
              </a:extLst>
            </p:cNvPr>
            <p:cNvSpPr/>
            <p:nvPr/>
          </p:nvSpPr>
          <p:spPr>
            <a:xfrm>
              <a:off x="2187814" y="3545183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Spark ML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Scale-out Analytics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5084336-0E4B-554F-8EE7-80C849AFEB89}"/>
                </a:ext>
              </a:extLst>
            </p:cNvPr>
            <p:cNvSpPr/>
            <p:nvPr/>
          </p:nvSpPr>
          <p:spPr>
            <a:xfrm>
              <a:off x="2187814" y="4097199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 err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Sirqul</a:t>
              </a:r>
              <a:endParaRPr lang="en-US" sz="7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Real-Time IoT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26AAA5-F220-194F-99FF-EC5B91DB4839}"/>
                </a:ext>
              </a:extLst>
            </p:cNvPr>
            <p:cNvSpPr/>
            <p:nvPr/>
          </p:nvSpPr>
          <p:spPr>
            <a:xfrm>
              <a:off x="2187814" y="4373207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Docker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SDS Container Deployment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697861-5B0D-CB45-B319-B08B7F701EAE}"/>
                </a:ext>
              </a:extLst>
            </p:cNvPr>
            <p:cNvSpPr/>
            <p:nvPr/>
          </p:nvSpPr>
          <p:spPr>
            <a:xfrm>
              <a:off x="2187814" y="4649215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Lenovo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SR650 Validation System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19FFF8-4541-C943-9A47-8E63CC15464E}"/>
                </a:ext>
              </a:extLst>
            </p:cNvPr>
            <p:cNvSpPr/>
            <p:nvPr/>
          </p:nvSpPr>
          <p:spPr>
            <a:xfrm>
              <a:off x="2187814" y="4925222"/>
              <a:ext cx="1523882" cy="20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US" sz="7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Microsoft Windows</a:t>
              </a:r>
            </a:p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Windows Alpha System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008349" y="3818382"/>
            <a:ext cx="5154451" cy="200735"/>
          </a:xfrm>
          <a:prstGeom prst="round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57200" y="3918966"/>
            <a:ext cx="1632601" cy="317389"/>
          </a:xfrm>
          <a:prstGeom prst="round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Deployed Server</a:t>
            </a:r>
          </a:p>
        </p:txBody>
      </p:sp>
    </p:spTree>
    <p:extLst>
      <p:ext uri="{BB962C8B-B14F-4D97-AF65-F5344CB8AC3E}">
        <p14:creationId xmlns:p14="http://schemas.microsoft.com/office/powerpoint/2010/main" val="87818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A05331F-3D19-A74F-867B-29A7BA5528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DC7A4-13E2-8343-93BC-AABD3362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0626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74000"/>
                      </a14:imgEffect>
                      <a14:imgEffect>
                        <a14:saturation sat="210000"/>
                      </a14:imgEffect>
                      <a14:imgEffect>
                        <a14:brightnessContrast bright="-42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  </a:t>
            </a:r>
            <a:br>
              <a:rPr lang="en-US"/>
            </a:br>
            <a:r>
              <a:rPr lang="en-US"/>
              <a:t>  Self-Optimizing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41E5E3-6BCB-9F40-8423-7F14AB6CE714}"/>
              </a:ext>
            </a:extLst>
          </p:cNvPr>
          <p:cNvSpPr txBox="1">
            <a:spLocks/>
          </p:cNvSpPr>
          <p:nvPr/>
        </p:nvSpPr>
        <p:spPr>
          <a:xfrm>
            <a:off x="0" y="1670833"/>
            <a:ext cx="9144000" cy="1736334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4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-52000" contras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Self-Healing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5306DF-9EA4-7E49-898A-6D334EB42972}"/>
              </a:ext>
            </a:extLst>
          </p:cNvPr>
          <p:cNvSpPr txBox="1">
            <a:spLocks/>
          </p:cNvSpPr>
          <p:nvPr/>
        </p:nvSpPr>
        <p:spPr>
          <a:xfrm>
            <a:off x="0" y="3407167"/>
            <a:ext cx="9144000" cy="173633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23000"/>
                      </a14:imgEffect>
                      <a14:imgEffect>
                        <a14:brightnessContrast bright="-33000" contras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Self-Sizing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7747A3-289B-CC4A-AD0F-E5823BF181F0}"/>
              </a:ext>
            </a:extLst>
          </p:cNvPr>
          <p:cNvSpPr txBox="1"/>
          <p:nvPr/>
        </p:nvSpPr>
        <p:spPr>
          <a:xfrm>
            <a:off x="2633400" y="60575"/>
            <a:ext cx="2630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Networking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&amp; Storage</a:t>
            </a:r>
          </a:p>
        </p:txBody>
      </p: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29335619-CC4D-4A45-8DC6-BED6DB1FB9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9961" y="673681"/>
            <a:ext cx="650483" cy="650483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736DC50B-08AE-E749-8F97-3443368FD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9961" y="2344514"/>
            <a:ext cx="650483" cy="650483"/>
          </a:xfrm>
          <a:prstGeom prst="rect">
            <a:avLst/>
          </a:prstGeom>
        </p:spPr>
      </p:pic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C89B5BBD-480F-5B47-83E8-65979DEA8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9961" y="4015347"/>
            <a:ext cx="650483" cy="65048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62950-D964-DE4A-9373-860356B09B61}"/>
              </a:ext>
            </a:extLst>
          </p:cNvPr>
          <p:cNvGrpSpPr/>
          <p:nvPr/>
        </p:nvGrpSpPr>
        <p:grpSpPr>
          <a:xfrm>
            <a:off x="7094371" y="171801"/>
            <a:ext cx="1654502" cy="4580009"/>
            <a:chOff x="6870246" y="171801"/>
            <a:chExt cx="1654502" cy="458000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588E86-F6B5-4B48-99A6-D3A4A7724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70246" y="171801"/>
              <a:ext cx="1654502" cy="529283"/>
            </a:xfrm>
            <a:prstGeom prst="rect">
              <a:avLst/>
            </a:prstGeom>
          </p:spPr>
        </p:pic>
        <p:pic>
          <p:nvPicPr>
            <p:cNvPr id="18" name="Picture 17" descr="Shape, arrow&#10;&#10;Description automatically generated">
              <a:extLst>
                <a:ext uri="{FF2B5EF4-FFF2-40B4-BE49-F238E27FC236}">
                  <a16:creationId xmlns:a16="http://schemas.microsoft.com/office/drawing/2014/main" id="{BB834700-9D7C-204A-95DD-5630E3EFB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0425" y="712875"/>
              <a:ext cx="650483" cy="650483"/>
            </a:xfrm>
            <a:prstGeom prst="rect">
              <a:avLst/>
            </a:prstGeom>
          </p:spPr>
        </p:pic>
        <p:pic>
          <p:nvPicPr>
            <p:cNvPr id="19" name="Picture 18" descr="Shape, arrow&#10;&#10;Description automatically generated">
              <a:extLst>
                <a:ext uri="{FF2B5EF4-FFF2-40B4-BE49-F238E27FC236}">
                  <a16:creationId xmlns:a16="http://schemas.microsoft.com/office/drawing/2014/main" id="{41F3B1F3-252A-2344-9CE3-8EFA3610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0425" y="2383708"/>
              <a:ext cx="650483" cy="650483"/>
            </a:xfrm>
            <a:prstGeom prst="rect">
              <a:avLst/>
            </a:prstGeom>
          </p:spPr>
        </p:pic>
        <p:pic>
          <p:nvPicPr>
            <p:cNvPr id="20" name="Picture 19" descr="Shape, arrow&#10;&#10;Description automatically generated">
              <a:extLst>
                <a:ext uri="{FF2B5EF4-FFF2-40B4-BE49-F238E27FC236}">
                  <a16:creationId xmlns:a16="http://schemas.microsoft.com/office/drawing/2014/main" id="{0AF7C1D6-8265-DE4E-85F6-170C971AC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30425" y="4054541"/>
              <a:ext cx="650483" cy="65048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B2EE32-E0AC-E645-BAA6-CE1CF9E93AB8}"/>
                </a:ext>
              </a:extLst>
            </p:cNvPr>
            <p:cNvSpPr txBox="1"/>
            <p:nvPr/>
          </p:nvSpPr>
          <p:spPr>
            <a:xfrm>
              <a:off x="7697497" y="4490200"/>
              <a:ext cx="5918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ＭＳ Ｐゴシック" charset="0"/>
                  <a:cs typeface="+mn-cs"/>
                </a:rPr>
                <a:t>Future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1850735-AE15-5647-AD41-45D8FB208F4C}"/>
              </a:ext>
            </a:extLst>
          </p:cNvPr>
          <p:cNvGrpSpPr/>
          <p:nvPr/>
        </p:nvGrpSpPr>
        <p:grpSpPr>
          <a:xfrm>
            <a:off x="4515719" y="60575"/>
            <a:ext cx="2630184" cy="4559330"/>
            <a:chOff x="4515719" y="60575"/>
            <a:chExt cx="2630184" cy="45593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9114AC-872E-A74C-AB5C-A4240BB86822}"/>
                </a:ext>
              </a:extLst>
            </p:cNvPr>
            <p:cNvSpPr txBox="1"/>
            <p:nvPr/>
          </p:nvSpPr>
          <p:spPr>
            <a:xfrm>
              <a:off x="4515719" y="60575"/>
              <a:ext cx="2630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ＭＳ Ｐゴシック" charset="0"/>
                  <a:cs typeface="+mn-cs"/>
                </a:rPr>
                <a:t>Standard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ＭＳ Ｐゴシック" charset="0"/>
                  <a:cs typeface="+mn-cs"/>
                </a:rPr>
                <a:t>Computing</a:t>
              </a:r>
            </a:p>
          </p:txBody>
        </p:sp>
        <p:pic>
          <p:nvPicPr>
            <p:cNvPr id="23" name="Picture 22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681643FB-B718-B949-A653-31AB0B36F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1975" y="900124"/>
              <a:ext cx="677671" cy="376083"/>
            </a:xfrm>
            <a:prstGeom prst="rect">
              <a:avLst/>
            </a:prstGeom>
          </p:spPr>
        </p:pic>
        <p:pic>
          <p:nvPicPr>
            <p:cNvPr id="24" name="Picture 23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E3830A68-CFB3-0641-966F-CC9B9F358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1975" y="2571973"/>
              <a:ext cx="677671" cy="376083"/>
            </a:xfrm>
            <a:prstGeom prst="rect">
              <a:avLst/>
            </a:prstGeom>
          </p:spPr>
        </p:pic>
        <p:pic>
          <p:nvPicPr>
            <p:cNvPr id="25" name="Picture 24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614C1065-0B34-E04D-BE78-48BD73DB5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1975" y="4243822"/>
              <a:ext cx="677671" cy="376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81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79">
            <a:extLst>
              <a:ext uri="{FF2B5EF4-FFF2-40B4-BE49-F238E27FC236}">
                <a16:creationId xmlns:a16="http://schemas.microsoft.com/office/drawing/2014/main" id="{DF2AFFF1-F4D1-DD47-B1D5-5AEE15BBA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856845"/>
            <a:ext cx="6494865" cy="4349369"/>
          </a:xfrm>
          <a:prstGeom prst="rect">
            <a:avLst/>
          </a:prstGeom>
        </p:spPr>
      </p:pic>
      <p:grpSp>
        <p:nvGrpSpPr>
          <p:cNvPr id="175" name="Group 174">
            <a:extLst>
              <a:ext uri="{FF2B5EF4-FFF2-40B4-BE49-F238E27FC236}">
                <a16:creationId xmlns:a16="http://schemas.microsoft.com/office/drawing/2014/main" id="{2653D6E3-5FE2-114B-8E6D-28B7425A717C}"/>
              </a:ext>
            </a:extLst>
          </p:cNvPr>
          <p:cNvGrpSpPr/>
          <p:nvPr/>
        </p:nvGrpSpPr>
        <p:grpSpPr>
          <a:xfrm>
            <a:off x="1310796" y="1204329"/>
            <a:ext cx="2393004" cy="4053191"/>
            <a:chOff x="15396" y="1204329"/>
            <a:chExt cx="2393004" cy="4053191"/>
          </a:xfrm>
        </p:grpSpPr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38E3E1CA-0CB4-AB4F-AB30-64DAA52A722C}"/>
                </a:ext>
              </a:extLst>
            </p:cNvPr>
            <p:cNvSpPr/>
            <p:nvPr/>
          </p:nvSpPr>
          <p:spPr>
            <a:xfrm>
              <a:off x="15396" y="1204329"/>
              <a:ext cx="2198451" cy="596629"/>
            </a:xfrm>
            <a:custGeom>
              <a:avLst/>
              <a:gdLst>
                <a:gd name="connsiteX0" fmla="*/ 6485 w 2198451"/>
                <a:gd name="connsiteY0" fmla="*/ 0 h 596629"/>
                <a:gd name="connsiteX1" fmla="*/ 2185481 w 2198451"/>
                <a:gd name="connsiteY1" fmla="*/ 363166 h 596629"/>
                <a:gd name="connsiteX2" fmla="*/ 2198451 w 2198451"/>
                <a:gd name="connsiteY2" fmla="*/ 596629 h 596629"/>
                <a:gd name="connsiteX3" fmla="*/ 0 w 2198451"/>
                <a:gd name="connsiteY3" fmla="*/ 265889 h 596629"/>
                <a:gd name="connsiteX4" fmla="*/ 6485 w 2198451"/>
                <a:gd name="connsiteY4" fmla="*/ 0 h 59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8451" h="596629">
                  <a:moveTo>
                    <a:pt x="6485" y="0"/>
                  </a:moveTo>
                  <a:lnTo>
                    <a:pt x="2185481" y="363166"/>
                  </a:lnTo>
                  <a:lnTo>
                    <a:pt x="2198451" y="596629"/>
                  </a:lnTo>
                  <a:lnTo>
                    <a:pt x="0" y="265889"/>
                  </a:lnTo>
                  <a:lnTo>
                    <a:pt x="6485" y="0"/>
                  </a:lnTo>
                  <a:close/>
                </a:path>
              </a:pathLst>
            </a:custGeom>
            <a:noFill/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9FEC256-D410-8B4D-8E85-100BFD9FFD55}"/>
                </a:ext>
              </a:extLst>
            </p:cNvPr>
            <p:cNvSpPr/>
            <p:nvPr/>
          </p:nvSpPr>
          <p:spPr>
            <a:xfrm>
              <a:off x="15396" y="1573980"/>
              <a:ext cx="2230876" cy="713361"/>
            </a:xfrm>
            <a:custGeom>
              <a:avLst/>
              <a:gdLst>
                <a:gd name="connsiteX0" fmla="*/ 0 w 2230876"/>
                <a:gd name="connsiteY0" fmla="*/ 0 h 713361"/>
                <a:gd name="connsiteX1" fmla="*/ 2211421 w 2230876"/>
                <a:gd name="connsiteY1" fmla="*/ 311285 h 713361"/>
                <a:gd name="connsiteX2" fmla="*/ 2230876 w 2230876"/>
                <a:gd name="connsiteY2" fmla="*/ 713361 h 713361"/>
                <a:gd name="connsiteX3" fmla="*/ 6485 w 2230876"/>
                <a:gd name="connsiteY3" fmla="*/ 570689 h 713361"/>
                <a:gd name="connsiteX4" fmla="*/ 0 w 2230876"/>
                <a:gd name="connsiteY4" fmla="*/ 0 h 71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876" h="713361">
                  <a:moveTo>
                    <a:pt x="0" y="0"/>
                  </a:moveTo>
                  <a:lnTo>
                    <a:pt x="2211421" y="311285"/>
                  </a:lnTo>
                  <a:lnTo>
                    <a:pt x="2230876" y="713361"/>
                  </a:lnTo>
                  <a:lnTo>
                    <a:pt x="6485" y="570689"/>
                  </a:lnTo>
                  <a:cubicBezTo>
                    <a:pt x="4323" y="380459"/>
                    <a:pt x="2162" y="190230"/>
                    <a:pt x="0" y="0"/>
                  </a:cubicBezTo>
                  <a:close/>
                </a:path>
              </a:pathLst>
            </a:custGeom>
            <a:noFill/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F9009F69-3269-8A41-8F8F-2BA3B672CE75}"/>
                </a:ext>
              </a:extLst>
            </p:cNvPr>
            <p:cNvSpPr/>
            <p:nvPr/>
          </p:nvSpPr>
          <p:spPr>
            <a:xfrm>
              <a:off x="15396" y="2871001"/>
              <a:ext cx="2315183" cy="979251"/>
            </a:xfrm>
            <a:custGeom>
              <a:avLst/>
              <a:gdLst>
                <a:gd name="connsiteX0" fmla="*/ 6485 w 2315183"/>
                <a:gd name="connsiteY0" fmla="*/ 0 h 979251"/>
                <a:gd name="connsiteX1" fmla="*/ 2256817 w 2315183"/>
                <a:gd name="connsiteY1" fmla="*/ 25940 h 979251"/>
                <a:gd name="connsiteX2" fmla="*/ 2315183 w 2315183"/>
                <a:gd name="connsiteY2" fmla="*/ 836579 h 979251"/>
                <a:gd name="connsiteX3" fmla="*/ 0 w 2315183"/>
                <a:gd name="connsiteY3" fmla="*/ 979251 h 979251"/>
                <a:gd name="connsiteX4" fmla="*/ 6485 w 2315183"/>
                <a:gd name="connsiteY4" fmla="*/ 0 h 97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183" h="979251">
                  <a:moveTo>
                    <a:pt x="6485" y="0"/>
                  </a:moveTo>
                  <a:lnTo>
                    <a:pt x="2256817" y="25940"/>
                  </a:lnTo>
                  <a:lnTo>
                    <a:pt x="2315183" y="836579"/>
                  </a:lnTo>
                  <a:lnTo>
                    <a:pt x="0" y="979251"/>
                  </a:lnTo>
                  <a:cubicBezTo>
                    <a:pt x="2162" y="652834"/>
                    <a:pt x="4323" y="326417"/>
                    <a:pt x="6485" y="0"/>
                  </a:cubicBezTo>
                  <a:close/>
                </a:path>
              </a:pathLst>
            </a:custGeom>
            <a:noFill/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325926D0-B923-6548-B5E0-AD40479E3E45}"/>
                </a:ext>
              </a:extLst>
            </p:cNvPr>
            <p:cNvSpPr/>
            <p:nvPr/>
          </p:nvSpPr>
          <p:spPr>
            <a:xfrm>
              <a:off x="21881" y="3966984"/>
              <a:ext cx="2386519" cy="1290536"/>
            </a:xfrm>
            <a:custGeom>
              <a:avLst/>
              <a:gdLst>
                <a:gd name="connsiteX0" fmla="*/ 0 w 2386519"/>
                <a:gd name="connsiteY0" fmla="*/ 214008 h 1290536"/>
                <a:gd name="connsiteX1" fmla="*/ 2315183 w 2386519"/>
                <a:gd name="connsiteY1" fmla="*/ 0 h 1290536"/>
                <a:gd name="connsiteX2" fmla="*/ 2386519 w 2386519"/>
                <a:gd name="connsiteY2" fmla="*/ 1277566 h 1290536"/>
                <a:gd name="connsiteX3" fmla="*/ 0 w 2386519"/>
                <a:gd name="connsiteY3" fmla="*/ 1290536 h 1290536"/>
                <a:gd name="connsiteX4" fmla="*/ 0 w 2386519"/>
                <a:gd name="connsiteY4" fmla="*/ 214008 h 129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519" h="1290536">
                  <a:moveTo>
                    <a:pt x="0" y="214008"/>
                  </a:moveTo>
                  <a:lnTo>
                    <a:pt x="2315183" y="0"/>
                  </a:lnTo>
                  <a:lnTo>
                    <a:pt x="2386519" y="1277566"/>
                  </a:lnTo>
                  <a:lnTo>
                    <a:pt x="0" y="1290536"/>
                  </a:lnTo>
                  <a:lnTo>
                    <a:pt x="0" y="214008"/>
                  </a:lnTo>
                  <a:close/>
                </a:path>
              </a:pathLst>
            </a:custGeom>
            <a:noFill/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225CBB5-7075-DD4E-A5B6-AF504AC17682}"/>
              </a:ext>
            </a:extLst>
          </p:cNvPr>
          <p:cNvGrpSpPr/>
          <p:nvPr/>
        </p:nvGrpSpPr>
        <p:grpSpPr>
          <a:xfrm>
            <a:off x="5565026" y="1022746"/>
            <a:ext cx="1329446" cy="4208834"/>
            <a:chOff x="4269626" y="1022746"/>
            <a:chExt cx="1329446" cy="4208834"/>
          </a:xfrm>
        </p:grpSpPr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03004927-9075-6445-AFF1-0966EC97ECCE}"/>
                </a:ext>
              </a:extLst>
            </p:cNvPr>
            <p:cNvSpPr/>
            <p:nvPr/>
          </p:nvSpPr>
          <p:spPr>
            <a:xfrm>
              <a:off x="4269626" y="1022746"/>
              <a:ext cx="862519" cy="466927"/>
            </a:xfrm>
            <a:custGeom>
              <a:avLst/>
              <a:gdLst>
                <a:gd name="connsiteX0" fmla="*/ 0 w 862519"/>
                <a:gd name="connsiteY0" fmla="*/ 0 h 466927"/>
                <a:gd name="connsiteX1" fmla="*/ 843064 w 862519"/>
                <a:gd name="connsiteY1" fmla="*/ 291829 h 466927"/>
                <a:gd name="connsiteX2" fmla="*/ 862519 w 862519"/>
                <a:gd name="connsiteY2" fmla="*/ 466927 h 466927"/>
                <a:gd name="connsiteX3" fmla="*/ 12970 w 862519"/>
                <a:gd name="connsiteY3" fmla="*/ 188068 h 466927"/>
                <a:gd name="connsiteX4" fmla="*/ 0 w 862519"/>
                <a:gd name="connsiteY4" fmla="*/ 0 h 46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2519" h="466927">
                  <a:moveTo>
                    <a:pt x="0" y="0"/>
                  </a:moveTo>
                  <a:lnTo>
                    <a:pt x="843064" y="291829"/>
                  </a:lnTo>
                  <a:lnTo>
                    <a:pt x="862519" y="466927"/>
                  </a:lnTo>
                  <a:lnTo>
                    <a:pt x="12970" y="1880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892AA211-B759-CE44-9825-E8747A454EA2}"/>
                </a:ext>
              </a:extLst>
            </p:cNvPr>
            <p:cNvSpPr/>
            <p:nvPr/>
          </p:nvSpPr>
          <p:spPr>
            <a:xfrm>
              <a:off x="4334477" y="1710167"/>
              <a:ext cx="907915" cy="629055"/>
            </a:xfrm>
            <a:custGeom>
              <a:avLst/>
              <a:gdLst>
                <a:gd name="connsiteX0" fmla="*/ 0 w 907915"/>
                <a:gd name="connsiteY0" fmla="*/ 0 h 629055"/>
                <a:gd name="connsiteX1" fmla="*/ 856034 w 907915"/>
                <a:gd name="connsiteY1" fmla="*/ 207523 h 629055"/>
                <a:gd name="connsiteX2" fmla="*/ 907915 w 907915"/>
                <a:gd name="connsiteY2" fmla="*/ 629055 h 629055"/>
                <a:gd name="connsiteX3" fmla="*/ 58366 w 907915"/>
                <a:gd name="connsiteY3" fmla="*/ 512323 h 629055"/>
                <a:gd name="connsiteX4" fmla="*/ 0 w 907915"/>
                <a:gd name="connsiteY4" fmla="*/ 0 h 62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915" h="629055">
                  <a:moveTo>
                    <a:pt x="0" y="0"/>
                  </a:moveTo>
                  <a:lnTo>
                    <a:pt x="856034" y="207523"/>
                  </a:lnTo>
                  <a:lnTo>
                    <a:pt x="907915" y="629055"/>
                  </a:lnTo>
                  <a:lnTo>
                    <a:pt x="58366" y="51232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9CC9BF2B-6524-5E43-8EB3-F1BACADBED00}"/>
                </a:ext>
              </a:extLst>
            </p:cNvPr>
            <p:cNvSpPr/>
            <p:nvPr/>
          </p:nvSpPr>
          <p:spPr>
            <a:xfrm>
              <a:off x="4522545" y="3409265"/>
              <a:ext cx="875489" cy="363166"/>
            </a:xfrm>
            <a:custGeom>
              <a:avLst/>
              <a:gdLst>
                <a:gd name="connsiteX0" fmla="*/ 0 w 875489"/>
                <a:gd name="connsiteY0" fmla="*/ 84306 h 363166"/>
                <a:gd name="connsiteX1" fmla="*/ 849549 w 875489"/>
                <a:gd name="connsiteY1" fmla="*/ 0 h 363166"/>
                <a:gd name="connsiteX2" fmla="*/ 875489 w 875489"/>
                <a:gd name="connsiteY2" fmla="*/ 226978 h 363166"/>
                <a:gd name="connsiteX3" fmla="*/ 19455 w 875489"/>
                <a:gd name="connsiteY3" fmla="*/ 363166 h 363166"/>
                <a:gd name="connsiteX4" fmla="*/ 0 w 875489"/>
                <a:gd name="connsiteY4" fmla="*/ 84306 h 36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489" h="363166">
                  <a:moveTo>
                    <a:pt x="0" y="84306"/>
                  </a:moveTo>
                  <a:lnTo>
                    <a:pt x="849549" y="0"/>
                  </a:lnTo>
                  <a:lnTo>
                    <a:pt x="875489" y="226978"/>
                  </a:lnTo>
                  <a:lnTo>
                    <a:pt x="19455" y="363166"/>
                  </a:lnTo>
                  <a:lnTo>
                    <a:pt x="0" y="84306"/>
                  </a:lnTo>
                  <a:close/>
                </a:path>
              </a:pathLst>
            </a:custGeom>
            <a:noFill/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EE839933-CF37-E146-80C4-DA495DCB364F}"/>
                </a:ext>
              </a:extLst>
            </p:cNvPr>
            <p:cNvSpPr/>
            <p:nvPr/>
          </p:nvSpPr>
          <p:spPr>
            <a:xfrm>
              <a:off x="4658732" y="4550643"/>
              <a:ext cx="940340" cy="680937"/>
            </a:xfrm>
            <a:custGeom>
              <a:avLst/>
              <a:gdLst>
                <a:gd name="connsiteX0" fmla="*/ 0 w 940340"/>
                <a:gd name="connsiteY0" fmla="*/ 252920 h 680937"/>
                <a:gd name="connsiteX1" fmla="*/ 849549 w 940340"/>
                <a:gd name="connsiteY1" fmla="*/ 0 h 680937"/>
                <a:gd name="connsiteX2" fmla="*/ 940340 w 940340"/>
                <a:gd name="connsiteY2" fmla="*/ 680937 h 680937"/>
                <a:gd name="connsiteX3" fmla="*/ 38911 w 940340"/>
                <a:gd name="connsiteY3" fmla="*/ 674452 h 680937"/>
                <a:gd name="connsiteX4" fmla="*/ 0 w 940340"/>
                <a:gd name="connsiteY4" fmla="*/ 252920 h 68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0340" h="680937">
                  <a:moveTo>
                    <a:pt x="0" y="252920"/>
                  </a:moveTo>
                  <a:lnTo>
                    <a:pt x="849549" y="0"/>
                  </a:lnTo>
                  <a:lnTo>
                    <a:pt x="940340" y="680937"/>
                  </a:lnTo>
                  <a:lnTo>
                    <a:pt x="38911" y="674452"/>
                  </a:lnTo>
                  <a:lnTo>
                    <a:pt x="0" y="252920"/>
                  </a:lnTo>
                  <a:close/>
                </a:path>
              </a:pathLst>
            </a:custGeom>
            <a:noFill/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8A7F9560-3A02-7749-B0CB-1E23A292C281}"/>
                </a:ext>
              </a:extLst>
            </p:cNvPr>
            <p:cNvSpPr/>
            <p:nvPr/>
          </p:nvSpPr>
          <p:spPr>
            <a:xfrm>
              <a:off x="4295566" y="1327546"/>
              <a:ext cx="875489" cy="453957"/>
            </a:xfrm>
            <a:custGeom>
              <a:avLst/>
              <a:gdLst>
                <a:gd name="connsiteX0" fmla="*/ 0 w 875489"/>
                <a:gd name="connsiteY0" fmla="*/ 0 h 453957"/>
                <a:gd name="connsiteX1" fmla="*/ 849549 w 875489"/>
                <a:gd name="connsiteY1" fmla="*/ 272374 h 453957"/>
                <a:gd name="connsiteX2" fmla="*/ 875489 w 875489"/>
                <a:gd name="connsiteY2" fmla="*/ 453957 h 453957"/>
                <a:gd name="connsiteX3" fmla="*/ 19455 w 875489"/>
                <a:gd name="connsiteY3" fmla="*/ 188068 h 453957"/>
                <a:gd name="connsiteX4" fmla="*/ 0 w 875489"/>
                <a:gd name="connsiteY4" fmla="*/ 0 h 45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5489" h="453957">
                  <a:moveTo>
                    <a:pt x="0" y="0"/>
                  </a:moveTo>
                  <a:lnTo>
                    <a:pt x="849549" y="272374"/>
                  </a:lnTo>
                  <a:lnTo>
                    <a:pt x="875489" y="453957"/>
                  </a:lnTo>
                  <a:lnTo>
                    <a:pt x="19455" y="1880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B1EF7943-23AE-4B47-899E-9E147BAFF0AD}"/>
                </a:ext>
              </a:extLst>
            </p:cNvPr>
            <p:cNvSpPr/>
            <p:nvPr/>
          </p:nvSpPr>
          <p:spPr>
            <a:xfrm>
              <a:off x="4412298" y="2371648"/>
              <a:ext cx="946826" cy="979251"/>
            </a:xfrm>
            <a:custGeom>
              <a:avLst/>
              <a:gdLst>
                <a:gd name="connsiteX0" fmla="*/ 0 w 946826"/>
                <a:gd name="connsiteY0" fmla="*/ 0 h 979251"/>
                <a:gd name="connsiteX1" fmla="*/ 843064 w 946826"/>
                <a:gd name="connsiteY1" fmla="*/ 123217 h 979251"/>
                <a:gd name="connsiteX2" fmla="*/ 946826 w 946826"/>
                <a:gd name="connsiteY2" fmla="*/ 914400 h 979251"/>
                <a:gd name="connsiteX3" fmla="*/ 90792 w 946826"/>
                <a:gd name="connsiteY3" fmla="*/ 979251 h 979251"/>
                <a:gd name="connsiteX4" fmla="*/ 0 w 946826"/>
                <a:gd name="connsiteY4" fmla="*/ 0 h 97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826" h="979251">
                  <a:moveTo>
                    <a:pt x="0" y="0"/>
                  </a:moveTo>
                  <a:lnTo>
                    <a:pt x="843064" y="123217"/>
                  </a:lnTo>
                  <a:lnTo>
                    <a:pt x="946826" y="914400"/>
                  </a:lnTo>
                  <a:lnTo>
                    <a:pt x="90792" y="9792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856BF9FE-0A53-794E-8C3F-0C4F6B85DFE4}"/>
                </a:ext>
              </a:extLst>
            </p:cNvPr>
            <p:cNvSpPr/>
            <p:nvPr/>
          </p:nvSpPr>
          <p:spPr>
            <a:xfrm>
              <a:off x="4567941" y="3785401"/>
              <a:ext cx="920885" cy="823608"/>
            </a:xfrm>
            <a:custGeom>
              <a:avLst/>
              <a:gdLst>
                <a:gd name="connsiteX0" fmla="*/ 0 w 920885"/>
                <a:gd name="connsiteY0" fmla="*/ 136187 h 823608"/>
                <a:gd name="connsiteX1" fmla="*/ 849549 w 920885"/>
                <a:gd name="connsiteY1" fmla="*/ 0 h 823608"/>
                <a:gd name="connsiteX2" fmla="*/ 920885 w 920885"/>
                <a:gd name="connsiteY2" fmla="*/ 577174 h 823608"/>
                <a:gd name="connsiteX3" fmla="*/ 64851 w 920885"/>
                <a:gd name="connsiteY3" fmla="*/ 823608 h 823608"/>
                <a:gd name="connsiteX4" fmla="*/ 0 w 920885"/>
                <a:gd name="connsiteY4" fmla="*/ 136187 h 82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0885" h="823608">
                  <a:moveTo>
                    <a:pt x="0" y="136187"/>
                  </a:moveTo>
                  <a:lnTo>
                    <a:pt x="849549" y="0"/>
                  </a:lnTo>
                  <a:lnTo>
                    <a:pt x="920885" y="577174"/>
                  </a:lnTo>
                  <a:lnTo>
                    <a:pt x="64851" y="823608"/>
                  </a:lnTo>
                  <a:lnTo>
                    <a:pt x="0" y="136187"/>
                  </a:lnTo>
                  <a:close/>
                </a:path>
              </a:pathLst>
            </a:custGeom>
            <a:noFill/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9F96A19A-43F8-CA47-9A49-17F9B9079451}"/>
              </a:ext>
            </a:extLst>
          </p:cNvPr>
          <p:cNvGrpSpPr/>
          <p:nvPr/>
        </p:nvGrpSpPr>
        <p:grpSpPr>
          <a:xfrm>
            <a:off x="4041026" y="2728329"/>
            <a:ext cx="1582366" cy="1913106"/>
            <a:chOff x="2745626" y="2728329"/>
            <a:chExt cx="1582366" cy="1913106"/>
          </a:xfrm>
          <a:solidFill>
            <a:srgbClr val="3FBBEE">
              <a:alpha val="50196"/>
            </a:srgbClr>
          </a:solidFill>
        </p:grpSpPr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973D40D2-CB09-0643-8588-BFF660D34D89}"/>
                </a:ext>
              </a:extLst>
            </p:cNvPr>
            <p:cNvSpPr/>
            <p:nvPr/>
          </p:nvSpPr>
          <p:spPr>
            <a:xfrm>
              <a:off x="2745626" y="2728329"/>
              <a:ext cx="1582366" cy="1913106"/>
            </a:xfrm>
            <a:custGeom>
              <a:avLst/>
              <a:gdLst>
                <a:gd name="connsiteX0" fmla="*/ 0 w 1582366"/>
                <a:gd name="connsiteY0" fmla="*/ 0 h 1913106"/>
                <a:gd name="connsiteX1" fmla="*/ 1439693 w 1582366"/>
                <a:gd name="connsiteY1" fmla="*/ 51880 h 1913106"/>
                <a:gd name="connsiteX2" fmla="*/ 1582366 w 1582366"/>
                <a:gd name="connsiteY2" fmla="*/ 1588851 h 1913106"/>
                <a:gd name="connsiteX3" fmla="*/ 116732 w 1582366"/>
                <a:gd name="connsiteY3" fmla="*/ 1913106 h 1913106"/>
                <a:gd name="connsiteX4" fmla="*/ 0 w 1582366"/>
                <a:gd name="connsiteY4" fmla="*/ 0 h 1913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2366" h="1913106">
                  <a:moveTo>
                    <a:pt x="0" y="0"/>
                  </a:moveTo>
                  <a:lnTo>
                    <a:pt x="1439693" y="51880"/>
                  </a:lnTo>
                  <a:lnTo>
                    <a:pt x="1582366" y="1588851"/>
                  </a:lnTo>
                  <a:lnTo>
                    <a:pt x="116732" y="191310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0B950DBF-51CC-3444-A9CE-E0E7894B5875}"/>
                </a:ext>
              </a:extLst>
            </p:cNvPr>
            <p:cNvSpPr/>
            <p:nvPr/>
          </p:nvSpPr>
          <p:spPr>
            <a:xfrm rot="225049">
              <a:off x="2825469" y="2778815"/>
              <a:ext cx="1500155" cy="1640225"/>
            </a:xfrm>
            <a:custGeom>
              <a:avLst/>
              <a:gdLst>
                <a:gd name="connsiteX0" fmla="*/ 0 w 1543050"/>
                <a:gd name="connsiteY0" fmla="*/ 0 h 1562100"/>
                <a:gd name="connsiteX1" fmla="*/ 101600 w 1543050"/>
                <a:gd name="connsiteY1" fmla="*/ 1562100 h 1562100"/>
                <a:gd name="connsiteX2" fmla="*/ 1543050 w 1543050"/>
                <a:gd name="connsiteY2" fmla="*/ 1279525 h 1562100"/>
                <a:gd name="connsiteX3" fmla="*/ 1425575 w 1543050"/>
                <a:gd name="connsiteY3" fmla="*/ 57150 h 1562100"/>
                <a:gd name="connsiteX4" fmla="*/ 0 w 1543050"/>
                <a:gd name="connsiteY4" fmla="*/ 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3050" h="1562100">
                  <a:moveTo>
                    <a:pt x="0" y="0"/>
                  </a:moveTo>
                  <a:lnTo>
                    <a:pt x="101600" y="1562100"/>
                  </a:lnTo>
                  <a:lnTo>
                    <a:pt x="1543050" y="1279525"/>
                  </a:lnTo>
                  <a:lnTo>
                    <a:pt x="1425575" y="571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prstDash val="solid"/>
              <a:miter lim="800000"/>
            </a:ln>
            <a:effectLst>
              <a:glow>
                <a:schemeClr val="accent1"/>
              </a:glow>
            </a:effectLst>
            <a:scene3d>
              <a:camera prst="perspectiveHeroicExtremeRightFacing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  <a:scene3d>
                <a:camera prst="perspectiveContrastingRightFacing">
                  <a:rot lat="573381" lon="19875359" rev="69765"/>
                </a:camera>
                <a:lightRig rig="threePt" dir="t"/>
              </a:scene3d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1200" cap="none" spc="0" normalizeH="0" baseline="0" noProof="0" dirty="0">
                <a:ln w="0"/>
                <a:solidFill>
                  <a:srgbClr val="0D6D95"/>
                </a:solidFill>
                <a:effectLst>
                  <a:glow rad="139700">
                    <a:srgbClr val="E7E6E6">
                      <a:alpha val="8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B53A7D23-C4AA-2E4F-A52E-E623DD5DCCD3}"/>
              </a:ext>
            </a:extLst>
          </p:cNvPr>
          <p:cNvGrpSpPr/>
          <p:nvPr/>
        </p:nvGrpSpPr>
        <p:grpSpPr>
          <a:xfrm>
            <a:off x="3930779" y="873588"/>
            <a:ext cx="1776919" cy="4364477"/>
            <a:chOff x="2635379" y="873588"/>
            <a:chExt cx="1776919" cy="4364477"/>
          </a:xfrm>
        </p:grpSpPr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D1C90C23-CACF-CD46-975A-BE22047D79B9}"/>
                </a:ext>
              </a:extLst>
            </p:cNvPr>
            <p:cNvSpPr/>
            <p:nvPr/>
          </p:nvSpPr>
          <p:spPr>
            <a:xfrm>
              <a:off x="2680775" y="1677741"/>
              <a:ext cx="1472119" cy="791183"/>
            </a:xfrm>
            <a:custGeom>
              <a:avLst/>
              <a:gdLst>
                <a:gd name="connsiteX0" fmla="*/ 0 w 1472119"/>
                <a:gd name="connsiteY0" fmla="*/ 0 h 791183"/>
                <a:gd name="connsiteX1" fmla="*/ 1420238 w 1472119"/>
                <a:gd name="connsiteY1" fmla="*/ 239949 h 791183"/>
                <a:gd name="connsiteX2" fmla="*/ 1472119 w 1472119"/>
                <a:gd name="connsiteY2" fmla="*/ 791183 h 791183"/>
                <a:gd name="connsiteX3" fmla="*/ 38910 w 1472119"/>
                <a:gd name="connsiteY3" fmla="*/ 648511 h 791183"/>
                <a:gd name="connsiteX4" fmla="*/ 0 w 1472119"/>
                <a:gd name="connsiteY4" fmla="*/ 0 h 791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2119" h="791183">
                  <a:moveTo>
                    <a:pt x="0" y="0"/>
                  </a:moveTo>
                  <a:lnTo>
                    <a:pt x="1420238" y="239949"/>
                  </a:lnTo>
                  <a:lnTo>
                    <a:pt x="1472119" y="791183"/>
                  </a:lnTo>
                  <a:lnTo>
                    <a:pt x="38910" y="648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BBEE">
                <a:alpha val="50196"/>
              </a:srgb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7701EC7C-288B-AE4D-8844-23DB8101A046}"/>
                </a:ext>
              </a:extLst>
            </p:cNvPr>
            <p:cNvSpPr/>
            <p:nvPr/>
          </p:nvSpPr>
          <p:spPr>
            <a:xfrm>
              <a:off x="2635379" y="873588"/>
              <a:ext cx="1452664" cy="869004"/>
            </a:xfrm>
            <a:custGeom>
              <a:avLst/>
              <a:gdLst>
                <a:gd name="connsiteX0" fmla="*/ 32425 w 1452664"/>
                <a:gd name="connsiteY0" fmla="*/ 583660 h 869004"/>
                <a:gd name="connsiteX1" fmla="*/ 0 w 1452664"/>
                <a:gd name="connsiteY1" fmla="*/ 0 h 869004"/>
                <a:gd name="connsiteX2" fmla="*/ 1407268 w 1452664"/>
                <a:gd name="connsiteY2" fmla="*/ 395592 h 869004"/>
                <a:gd name="connsiteX3" fmla="*/ 1452664 w 1452664"/>
                <a:gd name="connsiteY3" fmla="*/ 869004 h 869004"/>
                <a:gd name="connsiteX4" fmla="*/ 32425 w 1452664"/>
                <a:gd name="connsiteY4" fmla="*/ 583660 h 86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664" h="869004">
                  <a:moveTo>
                    <a:pt x="32425" y="583660"/>
                  </a:moveTo>
                  <a:lnTo>
                    <a:pt x="0" y="0"/>
                  </a:lnTo>
                  <a:lnTo>
                    <a:pt x="1407268" y="395592"/>
                  </a:lnTo>
                  <a:lnTo>
                    <a:pt x="1452664" y="869004"/>
                  </a:lnTo>
                  <a:lnTo>
                    <a:pt x="32425" y="583660"/>
                  </a:lnTo>
                  <a:close/>
                </a:path>
              </a:pathLst>
            </a:custGeom>
            <a:solidFill>
              <a:srgbClr val="3FBBEE">
                <a:alpha val="50196"/>
              </a:srgb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5BA5D5AA-E7AB-6246-9CE0-BC7F8450154F}"/>
                </a:ext>
              </a:extLst>
            </p:cNvPr>
            <p:cNvSpPr/>
            <p:nvPr/>
          </p:nvSpPr>
          <p:spPr>
            <a:xfrm>
              <a:off x="2875328" y="4433912"/>
              <a:ext cx="1536970" cy="804153"/>
            </a:xfrm>
            <a:custGeom>
              <a:avLst/>
              <a:gdLst>
                <a:gd name="connsiteX0" fmla="*/ 0 w 1536970"/>
                <a:gd name="connsiteY0" fmla="*/ 356680 h 804153"/>
                <a:gd name="connsiteX1" fmla="*/ 1465634 w 1536970"/>
                <a:gd name="connsiteY1" fmla="*/ 0 h 804153"/>
                <a:gd name="connsiteX2" fmla="*/ 1536970 w 1536970"/>
                <a:gd name="connsiteY2" fmla="*/ 804153 h 804153"/>
                <a:gd name="connsiteX3" fmla="*/ 19455 w 1536970"/>
                <a:gd name="connsiteY3" fmla="*/ 797668 h 804153"/>
                <a:gd name="connsiteX4" fmla="*/ 0 w 1536970"/>
                <a:gd name="connsiteY4" fmla="*/ 35668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970" h="804153">
                  <a:moveTo>
                    <a:pt x="0" y="356680"/>
                  </a:moveTo>
                  <a:lnTo>
                    <a:pt x="1465634" y="0"/>
                  </a:lnTo>
                  <a:lnTo>
                    <a:pt x="1536970" y="804153"/>
                  </a:lnTo>
                  <a:lnTo>
                    <a:pt x="19455" y="797668"/>
                  </a:lnTo>
                  <a:lnTo>
                    <a:pt x="0" y="356680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40000"/>
                  <a:lumOff val="60000"/>
                </a:schemeClr>
              </a:solidFill>
            </a:ln>
            <a:effectLst>
              <a:glow rad="63500">
                <a:schemeClr val="tx2">
                  <a:lumMod val="60000"/>
                  <a:lumOff val="40000"/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ADCFD4D-90B5-1C41-B695-621D9103926B}"/>
              </a:ext>
            </a:extLst>
          </p:cNvPr>
          <p:cNvSpPr/>
          <p:nvPr/>
        </p:nvSpPr>
        <p:spPr>
          <a:xfrm rot="10800000" flipH="1">
            <a:off x="-4581" y="822202"/>
            <a:ext cx="9148581" cy="4381904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75000"/>
                  <a:alpha val="0"/>
                </a:schemeClr>
              </a:gs>
              <a:gs pos="40000">
                <a:schemeClr val="tx2">
                  <a:lumMod val="75000"/>
                  <a:alpha val="64000"/>
                </a:schemeClr>
              </a:gs>
              <a:gs pos="65000">
                <a:schemeClr val="tx2">
                  <a:lumMod val="75000"/>
                  <a:alpha val="55000"/>
                </a:schemeClr>
              </a:gs>
              <a:gs pos="60000">
                <a:schemeClr val="tx2">
                  <a:lumMod val="75000"/>
                  <a:alpha val="64000"/>
                </a:schemeClr>
              </a:gs>
              <a:gs pos="35000">
                <a:schemeClr val="tx2">
                  <a:lumMod val="75000"/>
                  <a:alpha val="55000"/>
                </a:schemeClr>
              </a:gs>
              <a:gs pos="25000">
                <a:schemeClr val="tx2">
                  <a:lumMod val="50000"/>
                </a:schemeClr>
              </a:gs>
              <a:gs pos="7500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2" name="Picture 171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2F9D1D6A-DCBC-E940-ABB6-675213C3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98094">
            <a:off x="4263396" y="3463644"/>
            <a:ext cx="1120291" cy="308486"/>
          </a:xfrm>
          <a:prstGeom prst="rect">
            <a:avLst/>
          </a:prstGeom>
        </p:spPr>
      </p:pic>
      <p:pic>
        <p:nvPicPr>
          <p:cNvPr id="173" name="Picture 172" descr="Logo&#10;&#10;Description automatically generated">
            <a:extLst>
              <a:ext uri="{FF2B5EF4-FFF2-40B4-BE49-F238E27FC236}">
                <a16:creationId xmlns:a16="http://schemas.microsoft.com/office/drawing/2014/main" id="{A6DA6102-CB85-4943-86C1-2F7B3B07B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6398">
            <a:off x="4188809" y="1825446"/>
            <a:ext cx="1068203" cy="600864"/>
          </a:xfrm>
          <a:prstGeom prst="rect">
            <a:avLst/>
          </a:prstGeom>
        </p:spPr>
      </p:pic>
      <p:sp>
        <p:nvSpPr>
          <p:cNvPr id="174" name="TextBox 173">
            <a:extLst>
              <a:ext uri="{FF2B5EF4-FFF2-40B4-BE49-F238E27FC236}">
                <a16:creationId xmlns:a16="http://schemas.microsoft.com/office/drawing/2014/main" id="{B150B983-CC89-2A41-ACD1-32DB037C6228}"/>
              </a:ext>
            </a:extLst>
          </p:cNvPr>
          <p:cNvSpPr txBox="1"/>
          <p:nvPr/>
        </p:nvSpPr>
        <p:spPr>
          <a:xfrm rot="708417">
            <a:off x="3469095" y="1188222"/>
            <a:ext cx="2445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Analytics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81D82-E893-5A4C-B508-82D9E655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Faster. Lower-Cost. Software-Defined.  </a:t>
            </a:r>
          </a:p>
        </p:txBody>
      </p:sp>
      <p:sp>
        <p:nvSpPr>
          <p:cNvPr id="83" name="Process 82">
            <a:extLst>
              <a:ext uri="{FF2B5EF4-FFF2-40B4-BE49-F238E27FC236}">
                <a16:creationId xmlns:a16="http://schemas.microsoft.com/office/drawing/2014/main" id="{58DFC578-BEB5-144C-890D-9329AA878C91}"/>
              </a:ext>
            </a:extLst>
          </p:cNvPr>
          <p:cNvSpPr/>
          <p:nvPr/>
        </p:nvSpPr>
        <p:spPr>
          <a:xfrm>
            <a:off x="216383" y="899117"/>
            <a:ext cx="2205732" cy="365565"/>
          </a:xfrm>
          <a:prstGeom prst="flowChartProcess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9" name="Process 78">
            <a:extLst>
              <a:ext uri="{FF2B5EF4-FFF2-40B4-BE49-F238E27FC236}">
                <a16:creationId xmlns:a16="http://schemas.microsoft.com/office/drawing/2014/main" id="{787CB147-F564-6548-8552-31A665A99E7F}"/>
              </a:ext>
            </a:extLst>
          </p:cNvPr>
          <p:cNvSpPr/>
          <p:nvPr/>
        </p:nvSpPr>
        <p:spPr>
          <a:xfrm>
            <a:off x="521595" y="2538824"/>
            <a:ext cx="1595309" cy="391794"/>
          </a:xfrm>
          <a:prstGeom prst="flowChartProcess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C978B6-F72B-174D-987B-4A0674EC585F}"/>
              </a:ext>
            </a:extLst>
          </p:cNvPr>
          <p:cNvSpPr txBox="1"/>
          <p:nvPr/>
        </p:nvSpPr>
        <p:spPr>
          <a:xfrm>
            <a:off x="195780" y="909223"/>
            <a:ext cx="271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Faster Deployment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87664D8-9755-4D47-B06C-E52DA4BE9235}"/>
              </a:ext>
            </a:extLst>
          </p:cNvPr>
          <p:cNvSpPr txBox="1"/>
          <p:nvPr/>
        </p:nvSpPr>
        <p:spPr>
          <a:xfrm>
            <a:off x="-34272" y="1350428"/>
            <a:ext cx="2813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Create and resize within minutes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Avoid wasting months on sizing and deploying specialty systems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8DE8BF-F0E8-484B-998D-9B0DA1A07AAC}"/>
              </a:ext>
            </a:extLst>
          </p:cNvPr>
          <p:cNvSpPr txBox="1"/>
          <p:nvPr/>
        </p:nvSpPr>
        <p:spPr>
          <a:xfrm>
            <a:off x="-85261" y="2985929"/>
            <a:ext cx="2965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Witness “in-memory” performance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 active data in memory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5D1EDA4-9C82-0F48-BEFA-960890FD6833}"/>
              </a:ext>
            </a:extLst>
          </p:cNvPr>
          <p:cNvSpPr txBox="1"/>
          <p:nvPr/>
        </p:nvSpPr>
        <p:spPr>
          <a:xfrm>
            <a:off x="521595" y="2547041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Performance</a:t>
            </a:r>
          </a:p>
        </p:txBody>
      </p:sp>
      <p:sp>
        <p:nvSpPr>
          <p:cNvPr id="95" name="Process 94">
            <a:extLst>
              <a:ext uri="{FF2B5EF4-FFF2-40B4-BE49-F238E27FC236}">
                <a16:creationId xmlns:a16="http://schemas.microsoft.com/office/drawing/2014/main" id="{D65717DC-A7E5-7E49-B400-2EA802567F7E}"/>
              </a:ext>
            </a:extLst>
          </p:cNvPr>
          <p:cNvSpPr/>
          <p:nvPr/>
        </p:nvSpPr>
        <p:spPr>
          <a:xfrm>
            <a:off x="822824" y="3943818"/>
            <a:ext cx="992851" cy="385764"/>
          </a:xfrm>
          <a:prstGeom prst="flowChartProcess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9" name="Process 88">
            <a:extLst>
              <a:ext uri="{FF2B5EF4-FFF2-40B4-BE49-F238E27FC236}">
                <a16:creationId xmlns:a16="http://schemas.microsoft.com/office/drawing/2014/main" id="{F6F2F7D1-0AF3-5645-B766-133ED6DFE042}"/>
              </a:ext>
            </a:extLst>
          </p:cNvPr>
          <p:cNvSpPr/>
          <p:nvPr/>
        </p:nvSpPr>
        <p:spPr>
          <a:xfrm>
            <a:off x="7117448" y="897716"/>
            <a:ext cx="1504332" cy="421729"/>
          </a:xfrm>
          <a:prstGeom prst="flowChartProcess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2178B2-3F54-B74D-9CE9-CEA1175CD7ED}"/>
              </a:ext>
            </a:extLst>
          </p:cNvPr>
          <p:cNvSpPr txBox="1"/>
          <p:nvPr/>
        </p:nvSpPr>
        <p:spPr>
          <a:xfrm>
            <a:off x="7148904" y="89741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Lower Cost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AF11BCE-E2CE-8A44-9536-D0D0A9E46813}"/>
              </a:ext>
            </a:extLst>
          </p:cNvPr>
          <p:cNvSpPr txBox="1"/>
          <p:nvPr/>
        </p:nvSpPr>
        <p:spPr>
          <a:xfrm>
            <a:off x="874256" y="395203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Agility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15182BF-8D56-754B-82FF-A101BEA6105F}"/>
              </a:ext>
            </a:extLst>
          </p:cNvPr>
          <p:cNvSpPr txBox="1"/>
          <p:nvPr/>
        </p:nvSpPr>
        <p:spPr>
          <a:xfrm>
            <a:off x="6743741" y="1371479"/>
            <a:ext cx="22517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Building block = commodity hardware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Avoid purchasing specialty systems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Minimize core-based licensing costs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893159F-2FB9-964D-B5CB-4F3FD3AA7AA8}"/>
              </a:ext>
            </a:extLst>
          </p:cNvPr>
          <p:cNvSpPr txBox="1"/>
          <p:nvPr/>
        </p:nvSpPr>
        <p:spPr>
          <a:xfrm>
            <a:off x="-864552" y="4362183"/>
            <a:ext cx="4530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Build-as-you-grow </a:t>
            </a:r>
          </a:p>
          <a:p>
            <a:pPr marL="285750" marR="0" lvl="0" indent="-28575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Scale up or down easily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564DB7-21EA-5F40-A630-B9F6DEEF9F2A}"/>
              </a:ext>
            </a:extLst>
          </p:cNvPr>
          <p:cNvSpPr txBox="1"/>
          <p:nvPr/>
        </p:nvSpPr>
        <p:spPr>
          <a:xfrm>
            <a:off x="228245" y="3225677"/>
            <a:ext cx="218200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up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2.5x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faster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07AE86-9023-6C4A-8C95-8FC5D6D19C49}"/>
              </a:ext>
            </a:extLst>
          </p:cNvPr>
          <p:cNvSpPr txBox="1"/>
          <p:nvPr/>
        </p:nvSpPr>
        <p:spPr>
          <a:xfrm>
            <a:off x="303587" y="4573408"/>
            <a:ext cx="203132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Unparalleled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34C67CF-9370-2F47-8E2A-A74D0B42D6DA}"/>
              </a:ext>
            </a:extLst>
          </p:cNvPr>
          <p:cNvSpPr txBox="1"/>
          <p:nvPr/>
        </p:nvSpPr>
        <p:spPr>
          <a:xfrm>
            <a:off x="50271" y="1565412"/>
            <a:ext cx="253795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25x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faster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DBB868-884C-C849-AF70-FF6D9EDAE087}"/>
              </a:ext>
            </a:extLst>
          </p:cNvPr>
          <p:cNvSpPr txBox="1"/>
          <p:nvPr/>
        </p:nvSpPr>
        <p:spPr>
          <a:xfrm>
            <a:off x="6989405" y="1928555"/>
            <a:ext cx="176041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50% – 75%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cost savings</a:t>
            </a:r>
          </a:p>
        </p:txBody>
      </p:sp>
      <p:sp>
        <p:nvSpPr>
          <p:cNvPr id="44" name="Process 43">
            <a:extLst>
              <a:ext uri="{FF2B5EF4-FFF2-40B4-BE49-F238E27FC236}">
                <a16:creationId xmlns:a16="http://schemas.microsoft.com/office/drawing/2014/main" id="{D777A125-FE10-7C4B-829F-52B197A968AF}"/>
              </a:ext>
            </a:extLst>
          </p:cNvPr>
          <p:cNvSpPr/>
          <p:nvPr/>
        </p:nvSpPr>
        <p:spPr>
          <a:xfrm>
            <a:off x="6679501" y="3390295"/>
            <a:ext cx="2380226" cy="385764"/>
          </a:xfrm>
          <a:prstGeom prst="flowChartProcess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D12678-9C6D-9C4D-A3AF-43F7E4CBABAA}"/>
              </a:ext>
            </a:extLst>
          </p:cNvPr>
          <p:cNvSpPr txBox="1"/>
          <p:nvPr/>
        </p:nvSpPr>
        <p:spPr>
          <a:xfrm>
            <a:off x="6385648" y="3837073"/>
            <a:ext cx="29658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 two “9’s” to your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upti</a:t>
            </a:r>
            <a:r>
              <a:rPr lang="en-US" sz="1400" dirty="0">
                <a:solidFill>
                  <a:prstClr val="white"/>
                </a:solidFill>
                <a:latin typeface="Arial" panose="020B0604020202020204"/>
              </a:rPr>
              <a:t>me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/>
                <a:ea typeface="Lato" panose="020F0502020204030203" pitchFamily="34" charset="0"/>
                <a:cs typeface="Arial" panose="020B0604020202020204" pitchFamily="34" charset="0"/>
              </a:rPr>
              <a:t>100X MTTR improvement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Arial" panose="020B0604020202020204"/>
                <a:ea typeface="Lato" panose="020F0502020204030203" pitchFamily="34" charset="0"/>
                <a:cs typeface="Arial" panose="020B0604020202020204" pitchFamily="34" charset="0"/>
              </a:rPr>
              <a:t>Self-healing systems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0B5794-943B-2F42-8297-1C85589912C4}"/>
              </a:ext>
            </a:extLst>
          </p:cNvPr>
          <p:cNvSpPr txBox="1"/>
          <p:nvPr/>
        </p:nvSpPr>
        <p:spPr>
          <a:xfrm>
            <a:off x="6693651" y="339851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Reliability &amp; Uptime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9F4BB1-D8F6-0E49-9A63-8018F7F08B00}"/>
              </a:ext>
            </a:extLst>
          </p:cNvPr>
          <p:cNvSpPr txBox="1"/>
          <p:nvPr/>
        </p:nvSpPr>
        <p:spPr>
          <a:xfrm>
            <a:off x="7035090" y="4242902"/>
            <a:ext cx="166904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100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x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higher</a:t>
            </a:r>
          </a:p>
        </p:txBody>
      </p:sp>
    </p:spTree>
    <p:extLst>
      <p:ext uri="{BB962C8B-B14F-4D97-AF65-F5344CB8AC3E}">
        <p14:creationId xmlns:p14="http://schemas.microsoft.com/office/powerpoint/2010/main" val="282672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79" grpId="0" animBg="1"/>
      <p:bldP spid="59" grpId="0"/>
      <p:bldP spid="60" grpId="0"/>
      <p:bldP spid="60" grpId="1"/>
      <p:bldP spid="61" grpId="0"/>
      <p:bldP spid="61" grpId="1"/>
      <p:bldP spid="71" grpId="0"/>
      <p:bldP spid="95" grpId="0" animBg="1"/>
      <p:bldP spid="89" grpId="0" animBg="1"/>
      <p:bldP spid="72" grpId="0"/>
      <p:bldP spid="73" grpId="0"/>
      <p:bldP spid="74" grpId="0"/>
      <p:bldP spid="74" grpId="1"/>
      <p:bldP spid="122" grpId="0"/>
      <p:bldP spid="122" grpId="1"/>
      <p:bldP spid="49" grpId="0"/>
      <p:bldP spid="50" grpId="0"/>
      <p:bldP spid="51" grpId="0"/>
      <p:bldP spid="52" grpId="0"/>
      <p:bldP spid="44" grpId="0" animBg="1"/>
      <p:bldP spid="45" grpId="0"/>
      <p:bldP spid="45" grpId="1"/>
      <p:bldP spid="46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1782970-EB45-A14A-AA89-E271334BE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</p:spPr>
        <p:txBody>
          <a:bodyPr>
            <a:normAutofit/>
          </a:bodyPr>
          <a:lstStyle/>
          <a:p>
            <a:r>
              <a:rPr lang="en-US" sz="1800" dirty="0"/>
              <a:t>Why it’s important to rethink some fundamental assumptions (counter-factual thinking)</a:t>
            </a:r>
          </a:p>
          <a:p>
            <a:r>
              <a:rPr lang="en-US" sz="1800" dirty="0"/>
              <a:t>How it works</a:t>
            </a:r>
          </a:p>
          <a:p>
            <a:r>
              <a:rPr lang="en-US" sz="1800" dirty="0"/>
              <a:t>OS Compatibility</a:t>
            </a:r>
          </a:p>
          <a:p>
            <a:r>
              <a:rPr lang="en-US" sz="1800" dirty="0"/>
              <a:t>Application Compatibility</a:t>
            </a:r>
          </a:p>
          <a:p>
            <a:r>
              <a:rPr lang="en-US" sz="1800" dirty="0"/>
              <a:t>Cost and Performance</a:t>
            </a:r>
          </a:p>
          <a:p>
            <a:r>
              <a:rPr lang="en-US" sz="1800" dirty="0"/>
              <a:t>Reliability</a:t>
            </a:r>
          </a:p>
          <a:p>
            <a:r>
              <a:rPr lang="en-US" sz="1800" dirty="0"/>
              <a:t>How to manage the landscape</a:t>
            </a:r>
          </a:p>
          <a:p>
            <a:r>
              <a:rPr lang="en-US" sz="1800" dirty="0"/>
              <a:t>Increase deployment options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AA0504-77A1-AE42-904D-97171113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9C83F9-73A0-634C-B856-123332ED2FFD}"/>
              </a:ext>
            </a:extLst>
          </p:cNvPr>
          <p:cNvSpPr txBox="1"/>
          <p:nvPr/>
        </p:nvSpPr>
        <p:spPr>
          <a:xfrm>
            <a:off x="0" y="4874986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E353E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166072660"/>
      </p:ext>
    </p:extLst>
  </p:cSld>
  <p:clrMapOvr>
    <a:masterClrMapping/>
  </p:clrMapOvr>
  <p:transition spd="med" advTm="56332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5E5426E0-611C-E846-BC2C-DEE9FCE83AB8}"/>
              </a:ext>
            </a:extLst>
          </p:cNvPr>
          <p:cNvSpPr txBox="1"/>
          <p:nvPr/>
        </p:nvSpPr>
        <p:spPr>
          <a:xfrm>
            <a:off x="381000" y="1642749"/>
            <a:ext cx="8382000" cy="1938992"/>
          </a:xfrm>
          <a:prstGeom prst="rect">
            <a:avLst/>
          </a:prstGeom>
          <a:ln w="12700">
            <a:solidFill>
              <a:srgbClr val="00B0F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3600">
                <a:solidFill>
                  <a:schemeClr val="accent2">
                    <a:lumOff val="5098"/>
                  </a:schemeClr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algn="l"/>
            <a:r>
              <a:rPr lang="en-US" sz="2400" dirty="0">
                <a:solidFill>
                  <a:schemeClr val="tx1"/>
                </a:solidFill>
              </a:rPr>
              <a:t>Programming an Application When Memory Size Is No Longer A Constraint, IEEE Computer, August 2017 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Revisiting Scalable Coherent Shared Memory, Bell and Nassi, IEEE Computer, Special Issue: Outlook 2018, January 2018 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0B4EBD-4B81-2846-9692-EEFFB94B1521}"/>
              </a:ext>
            </a:extLst>
          </p:cNvPr>
          <p:cNvSpPr txBox="1"/>
          <p:nvPr/>
        </p:nvSpPr>
        <p:spPr>
          <a:xfrm>
            <a:off x="-312756" y="285750"/>
            <a:ext cx="808515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3600">
                <a:solidFill>
                  <a:schemeClr val="accent2">
                    <a:lumOff val="5098"/>
                  </a:schemeClr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“This is the way all servers will be built in the future”</a:t>
            </a:r>
          </a:p>
          <a:p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- Gordon Bell</a:t>
            </a:r>
          </a:p>
        </p:txBody>
      </p:sp>
    </p:spTree>
    <p:extLst>
      <p:ext uri="{BB962C8B-B14F-4D97-AF65-F5344CB8AC3E}">
        <p14:creationId xmlns:p14="http://schemas.microsoft.com/office/powerpoint/2010/main" val="294714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So, What’s New?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EA5DF-3B26-984C-80D2-CEF9AA820A7B}"/>
              </a:ext>
            </a:extLst>
          </p:cNvPr>
          <p:cNvSpPr txBox="1"/>
          <p:nvPr/>
        </p:nvSpPr>
        <p:spPr>
          <a:xfrm>
            <a:off x="696951" y="1142697"/>
            <a:ext cx="7750098" cy="413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We’ve now defined the term “Software-Defined Server”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We have a new front end management console to control creating, configuring, monitoring, starting and stopping them 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Big breakthrough on reliability:</a:t>
            </a:r>
          </a:p>
          <a:p>
            <a:pPr marL="6286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Last time I spoke at TTI/V I was asked at about reliability.</a:t>
            </a:r>
          </a:p>
          <a:p>
            <a:pPr marL="6286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 can now report that even in the presence of impending hardware failures, about 90% of the time, the operating system and all running applications continue to run while the hardware is being fixed or replaced.  </a:t>
            </a:r>
          </a:p>
          <a:p>
            <a:pPr marL="6286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(I know, it sounds like magic.)</a:t>
            </a:r>
          </a:p>
          <a:p>
            <a:pPr marL="6286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I’ll describe how it’s done.</a:t>
            </a:r>
          </a:p>
          <a:p>
            <a:pPr marL="6286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What is a TidalScale Software Defined Server?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EA5DF-3B26-984C-80D2-CEF9AA820A7B}"/>
              </a:ext>
            </a:extLst>
          </p:cNvPr>
          <p:cNvSpPr txBox="1"/>
          <p:nvPr/>
        </p:nvSpPr>
        <p:spPr>
          <a:xfrm>
            <a:off x="696951" y="1272170"/>
            <a:ext cx="7750098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It is a distributed virtual server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The virtual server runs across a cluster of closely cooperating, dedicated, off-the-shelf commodity servers, connected by Ethernet. 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The virtual server combines all the processors, all the memory, all the disks, and all the local storage and treats this set of resources as the virtual machine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The virtual server boots a standard operating system (several are supported)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bg1"/>
                </a:solidFill>
              </a:rPr>
              <a:t>No changes to the hardware, OS or any applications are required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It runs as if it were a single very large server</a:t>
            </a:r>
          </a:p>
        </p:txBody>
      </p:sp>
    </p:spTree>
    <p:extLst>
      <p:ext uri="{BB962C8B-B14F-4D97-AF65-F5344CB8AC3E}">
        <p14:creationId xmlns:p14="http://schemas.microsoft.com/office/powerpoint/2010/main" val="110476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Traditional View of Virtualization…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DBA6E8B4-4D62-F34C-82C1-ED633FC8D85C}"/>
              </a:ext>
            </a:extLst>
          </p:cNvPr>
          <p:cNvCxnSpPr>
            <a:stCxn id="28" idx="2"/>
            <a:endCxn id="35" idx="0"/>
          </p:cNvCxnSpPr>
          <p:nvPr/>
        </p:nvCxnSpPr>
        <p:spPr>
          <a:xfrm rot="16200000" flipH="1">
            <a:off x="2537798" y="939652"/>
            <a:ext cx="316658" cy="3733800"/>
          </a:xfrm>
          <a:prstGeom prst="bentConnector3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E1E8AAC1-E3C8-B746-B2D4-E5089D7DE738}"/>
              </a:ext>
            </a:extLst>
          </p:cNvPr>
          <p:cNvCxnSpPr>
            <a:stCxn id="29" idx="2"/>
            <a:endCxn id="35" idx="0"/>
          </p:cNvCxnSpPr>
          <p:nvPr/>
        </p:nvCxnSpPr>
        <p:spPr>
          <a:xfrm rot="16200000" flipH="1">
            <a:off x="3284558" y="1686412"/>
            <a:ext cx="316658" cy="224028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9DC57083-F8C0-4841-BFB1-AFC045AB35DB}"/>
              </a:ext>
            </a:extLst>
          </p:cNvPr>
          <p:cNvCxnSpPr>
            <a:stCxn id="30" idx="2"/>
            <a:endCxn id="35" idx="0"/>
          </p:cNvCxnSpPr>
          <p:nvPr/>
        </p:nvCxnSpPr>
        <p:spPr>
          <a:xfrm rot="16200000" flipH="1">
            <a:off x="4031318" y="2433172"/>
            <a:ext cx="316658" cy="74676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535D3814-E601-6C41-82E2-CE40641EC610}"/>
              </a:ext>
            </a:extLst>
          </p:cNvPr>
          <p:cNvCxnSpPr>
            <a:stCxn id="31" idx="2"/>
            <a:endCxn id="35" idx="0"/>
          </p:cNvCxnSpPr>
          <p:nvPr/>
        </p:nvCxnSpPr>
        <p:spPr>
          <a:xfrm rot="5400000">
            <a:off x="4778077" y="2433172"/>
            <a:ext cx="316658" cy="746760"/>
          </a:xfrm>
          <a:prstGeom prst="bentConnector3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A472EEE-B393-5645-B662-4790953AB7E7}"/>
              </a:ext>
            </a:extLst>
          </p:cNvPr>
          <p:cNvCxnSpPr>
            <a:stCxn id="32" idx="2"/>
            <a:endCxn id="35" idx="0"/>
          </p:cNvCxnSpPr>
          <p:nvPr/>
        </p:nvCxnSpPr>
        <p:spPr>
          <a:xfrm rot="5400000">
            <a:off x="5524837" y="1686412"/>
            <a:ext cx="316658" cy="224028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4C01B68B-D397-8440-9CF8-CCD298E7E531}"/>
              </a:ext>
            </a:extLst>
          </p:cNvPr>
          <p:cNvCxnSpPr>
            <a:stCxn id="33" idx="2"/>
            <a:endCxn id="35" idx="0"/>
          </p:cNvCxnSpPr>
          <p:nvPr/>
        </p:nvCxnSpPr>
        <p:spPr>
          <a:xfrm rot="5400000">
            <a:off x="6271597" y="939652"/>
            <a:ext cx="316658" cy="373380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C91D752-23A7-7D4E-A1EF-E42368ABA679}"/>
              </a:ext>
            </a:extLst>
          </p:cNvPr>
          <p:cNvSpPr/>
          <p:nvPr/>
        </p:nvSpPr>
        <p:spPr>
          <a:xfrm>
            <a:off x="363050" y="2114551"/>
            <a:ext cx="932350" cy="5336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/>
                <a:cs typeface="Arial"/>
              </a:rPr>
              <a:t>Virtual Machine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FC3495-D2FC-3D47-9D0E-BE370210EF83}"/>
              </a:ext>
            </a:extLst>
          </p:cNvPr>
          <p:cNvSpPr/>
          <p:nvPr/>
        </p:nvSpPr>
        <p:spPr>
          <a:xfrm>
            <a:off x="1856570" y="2114551"/>
            <a:ext cx="932350" cy="5336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/>
                <a:cs typeface="Arial"/>
              </a:rPr>
              <a:t>Virtual Machine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17D98F-7850-EC40-BE58-F4526B601FF0}"/>
              </a:ext>
            </a:extLst>
          </p:cNvPr>
          <p:cNvSpPr/>
          <p:nvPr/>
        </p:nvSpPr>
        <p:spPr>
          <a:xfrm>
            <a:off x="3350090" y="2114551"/>
            <a:ext cx="932350" cy="5336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/>
                <a:cs typeface="Arial"/>
              </a:rPr>
              <a:t>Virtual Machine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E27FDAA-58CD-6746-B832-461491356493}"/>
              </a:ext>
            </a:extLst>
          </p:cNvPr>
          <p:cNvSpPr/>
          <p:nvPr/>
        </p:nvSpPr>
        <p:spPr>
          <a:xfrm>
            <a:off x="4843610" y="2114551"/>
            <a:ext cx="932350" cy="5336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/>
                <a:cs typeface="Arial"/>
              </a:rPr>
              <a:t>Virtual Machine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8881B4-92E3-E448-B77B-B56B7D796F2F}"/>
              </a:ext>
            </a:extLst>
          </p:cNvPr>
          <p:cNvSpPr/>
          <p:nvPr/>
        </p:nvSpPr>
        <p:spPr>
          <a:xfrm>
            <a:off x="6337130" y="2114551"/>
            <a:ext cx="932350" cy="5336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/>
                <a:cs typeface="Arial"/>
              </a:rPr>
              <a:t>Virtual Machine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C11BB6-0927-D04D-84DE-2A00B8D6BC1D}"/>
              </a:ext>
            </a:extLst>
          </p:cNvPr>
          <p:cNvSpPr/>
          <p:nvPr/>
        </p:nvSpPr>
        <p:spPr>
          <a:xfrm>
            <a:off x="7830650" y="2114551"/>
            <a:ext cx="932350" cy="5336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/>
                <a:cs typeface="Arial"/>
              </a:rPr>
              <a:t>Virtual Machine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F38C630-5C04-CC42-8881-3D23BD190CB9}"/>
              </a:ext>
            </a:extLst>
          </p:cNvPr>
          <p:cNvGrpSpPr/>
          <p:nvPr/>
        </p:nvGrpSpPr>
        <p:grpSpPr>
          <a:xfrm>
            <a:off x="4038600" y="2964881"/>
            <a:ext cx="1048850" cy="771447"/>
            <a:chOff x="4038600" y="2880209"/>
            <a:chExt cx="1048850" cy="77144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99C690-ABC6-9447-833C-F969C4CF82B9}"/>
                </a:ext>
              </a:extLst>
            </p:cNvPr>
            <p:cNvSpPr/>
            <p:nvPr/>
          </p:nvSpPr>
          <p:spPr>
            <a:xfrm>
              <a:off x="4038600" y="2880209"/>
              <a:ext cx="1048850" cy="7714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  <p:pic>
          <p:nvPicPr>
            <p:cNvPr id="36" name="Picture 35" descr="hp-proliant-dl360-g5-rack-server-x5450-3ghz-32gb-ram-6-x146gb-10-000rpm-sas-vmware-esxi-5.1-76-p.jpg - from URL.png">
              <a:extLst>
                <a:ext uri="{FF2B5EF4-FFF2-40B4-BE49-F238E27FC236}">
                  <a16:creationId xmlns:a16="http://schemas.microsoft.com/office/drawing/2014/main" id="{E71BB5E9-4751-AF48-95AB-9C6BFE240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6613" y="3357041"/>
              <a:ext cx="1030614" cy="148159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2A212E4-24D2-4140-9AC7-C6802F57A0E0}"/>
              </a:ext>
            </a:extLst>
          </p:cNvPr>
          <p:cNvSpPr txBox="1"/>
          <p:nvPr/>
        </p:nvSpPr>
        <p:spPr>
          <a:xfrm>
            <a:off x="263451" y="1043022"/>
            <a:ext cx="4192238" cy="3000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Multiple Virtual Machines sharing a single server</a:t>
            </a:r>
          </a:p>
        </p:txBody>
      </p:sp>
    </p:spTree>
    <p:extLst>
      <p:ext uri="{BB962C8B-B14F-4D97-AF65-F5344CB8AC3E}">
        <p14:creationId xmlns:p14="http://schemas.microsoft.com/office/powerpoint/2010/main" val="3048663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TidalScale Software Defined Server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F38C630-5C04-CC42-8881-3D23BD190CB9}"/>
              </a:ext>
            </a:extLst>
          </p:cNvPr>
          <p:cNvGrpSpPr/>
          <p:nvPr/>
        </p:nvGrpSpPr>
        <p:grpSpPr>
          <a:xfrm>
            <a:off x="3958197" y="1794419"/>
            <a:ext cx="1048850" cy="771447"/>
            <a:chOff x="4038600" y="2880209"/>
            <a:chExt cx="1048850" cy="77144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99C690-ABC6-9447-833C-F969C4CF82B9}"/>
                </a:ext>
              </a:extLst>
            </p:cNvPr>
            <p:cNvSpPr/>
            <p:nvPr/>
          </p:nvSpPr>
          <p:spPr>
            <a:xfrm>
              <a:off x="4038600" y="2880209"/>
              <a:ext cx="1048850" cy="7714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Virtual Machine</a:t>
              </a:r>
            </a:p>
          </p:txBody>
        </p:sp>
        <p:pic>
          <p:nvPicPr>
            <p:cNvPr id="36" name="Picture 35" descr="hp-proliant-dl360-g5-rack-server-x5450-3ghz-32gb-ram-6-x146gb-10-000rpm-sas-vmware-esxi-5.1-76-p.jpg - from URL.png">
              <a:extLst>
                <a:ext uri="{FF2B5EF4-FFF2-40B4-BE49-F238E27FC236}">
                  <a16:creationId xmlns:a16="http://schemas.microsoft.com/office/drawing/2014/main" id="{E71BB5E9-4751-AF48-95AB-9C6BFE240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6613" y="3357041"/>
              <a:ext cx="1030614" cy="148159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2A212E4-24D2-4140-9AC7-C6802F57A0E0}"/>
              </a:ext>
            </a:extLst>
          </p:cNvPr>
          <p:cNvSpPr txBox="1"/>
          <p:nvPr/>
        </p:nvSpPr>
        <p:spPr>
          <a:xfrm>
            <a:off x="507129" y="1177061"/>
            <a:ext cx="4076822" cy="30008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Single Virtual Machine sharing multiple servers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146083-F4E0-9C40-81FC-36FD4070ABC1}"/>
              </a:ext>
            </a:extLst>
          </p:cNvPr>
          <p:cNvGrpSpPr/>
          <p:nvPr/>
        </p:nvGrpSpPr>
        <p:grpSpPr>
          <a:xfrm>
            <a:off x="507129" y="3260521"/>
            <a:ext cx="8129745" cy="533672"/>
            <a:chOff x="507129" y="3008521"/>
            <a:chExt cx="8129745" cy="53367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6C11BB6-0927-D04D-84DE-2A00B8D6BC1D}"/>
                </a:ext>
              </a:extLst>
            </p:cNvPr>
            <p:cNvSpPr/>
            <p:nvPr/>
          </p:nvSpPr>
          <p:spPr>
            <a:xfrm>
              <a:off x="507129" y="3008521"/>
              <a:ext cx="932350" cy="53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A9259EB-94C6-CC4C-B0EC-0F9099720B5A}"/>
                </a:ext>
              </a:extLst>
            </p:cNvPr>
            <p:cNvSpPr/>
            <p:nvPr/>
          </p:nvSpPr>
          <p:spPr>
            <a:xfrm>
              <a:off x="1946608" y="3008521"/>
              <a:ext cx="932350" cy="53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2AB8688-311C-7D4D-AD9B-125F251C691C}"/>
                </a:ext>
              </a:extLst>
            </p:cNvPr>
            <p:cNvSpPr/>
            <p:nvPr/>
          </p:nvSpPr>
          <p:spPr>
            <a:xfrm>
              <a:off x="3386087" y="3008521"/>
              <a:ext cx="932350" cy="53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E3A8DCC-A8FE-6D4C-99C0-76B07CEDD117}"/>
                </a:ext>
              </a:extLst>
            </p:cNvPr>
            <p:cNvSpPr/>
            <p:nvPr/>
          </p:nvSpPr>
          <p:spPr>
            <a:xfrm>
              <a:off x="4825566" y="3008521"/>
              <a:ext cx="932350" cy="53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ABF2277-AD56-D941-A67E-82611127B1F4}"/>
                </a:ext>
              </a:extLst>
            </p:cNvPr>
            <p:cNvSpPr/>
            <p:nvPr/>
          </p:nvSpPr>
          <p:spPr>
            <a:xfrm>
              <a:off x="6265045" y="3008521"/>
              <a:ext cx="932350" cy="53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B55109-7091-5245-B9F3-2F348ACCE944}"/>
                </a:ext>
              </a:extLst>
            </p:cNvPr>
            <p:cNvSpPr/>
            <p:nvPr/>
          </p:nvSpPr>
          <p:spPr>
            <a:xfrm>
              <a:off x="7704524" y="3008521"/>
              <a:ext cx="932350" cy="5336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Physical Machine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62B1BD9-9D73-0A47-9CC3-B34730DEE693}"/>
                  </a:ext>
                </a:extLst>
              </p14:cNvPr>
              <p14:cNvContentPartPr/>
              <p14:nvPr/>
            </p14:nvContentPartPr>
            <p14:xfrm>
              <a:off x="4205692" y="3179123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62B1BD9-9D73-0A47-9CC3-B34730DEE6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0572" y="3163643"/>
                <a:ext cx="30960" cy="3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598E2B27-F4EA-7D43-8DC0-DEEAFC34FA6F}"/>
              </a:ext>
            </a:extLst>
          </p:cNvPr>
          <p:cNvGrpSpPr/>
          <p:nvPr/>
        </p:nvGrpSpPr>
        <p:grpSpPr>
          <a:xfrm>
            <a:off x="973301" y="2577635"/>
            <a:ext cx="7197395" cy="670153"/>
            <a:chOff x="973301" y="2577635"/>
            <a:chExt cx="7197395" cy="670153"/>
          </a:xfrm>
        </p:grpSpPr>
        <p:cxnSp>
          <p:nvCxnSpPr>
            <p:cNvPr id="5" name="Elbow Connector 4">
              <a:extLst>
                <a:ext uri="{FF2B5EF4-FFF2-40B4-BE49-F238E27FC236}">
                  <a16:creationId xmlns:a16="http://schemas.microsoft.com/office/drawing/2014/main" id="{2C5596D7-62D4-D342-8DC5-C9440E6D3D4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565649" y="-357260"/>
              <a:ext cx="12700" cy="7197395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4B1517-2520-DA45-855E-6F94BD2C0E1C}"/>
                </a:ext>
              </a:extLst>
            </p:cNvPr>
            <p:cNvCxnSpPr>
              <a:cxnSpLocks/>
            </p:cNvCxnSpPr>
            <p:nvPr/>
          </p:nvCxnSpPr>
          <p:spPr>
            <a:xfrm>
              <a:off x="4481517" y="2577635"/>
              <a:ext cx="0" cy="4385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8760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670F-7731-074E-90A0-5F758305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EA5DF-3B26-984C-80D2-CEF9AA820A7B}"/>
              </a:ext>
            </a:extLst>
          </p:cNvPr>
          <p:cNvSpPr txBox="1"/>
          <p:nvPr/>
        </p:nvSpPr>
        <p:spPr>
          <a:xfrm>
            <a:off x="696951" y="1205238"/>
            <a:ext cx="7750098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Scale up or scale down as needed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No changes to apps or operating systems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Automatically and dynamically optimizes, based on machine learning and introspection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No special hardware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Minimal performance degradation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100X improvement in virtual server reliability</a:t>
            </a:r>
          </a:p>
        </p:txBody>
      </p:sp>
    </p:spTree>
    <p:extLst>
      <p:ext uri="{BB962C8B-B14F-4D97-AF65-F5344CB8AC3E}">
        <p14:creationId xmlns:p14="http://schemas.microsoft.com/office/powerpoint/2010/main" val="16640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24190" y="1123950"/>
            <a:ext cx="4419600" cy="236263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Left Brace 228"/>
          <p:cNvSpPr/>
          <p:nvPr/>
        </p:nvSpPr>
        <p:spPr>
          <a:xfrm>
            <a:off x="1405088" y="1611534"/>
            <a:ext cx="209763" cy="2148461"/>
          </a:xfrm>
          <a:prstGeom prst="leftBrace">
            <a:avLst>
              <a:gd name="adj1" fmla="val 65000"/>
              <a:gd name="adj2" fmla="val 50000"/>
            </a:avLst>
          </a:prstGeom>
          <a:ln w="19050" cap="flat">
            <a:solidFill>
              <a:schemeClr val="bg1"/>
            </a:solidFill>
            <a:miter lim="800000"/>
            <a:headEnd type="none"/>
          </a:ln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TextBox 230"/>
          <p:cNvSpPr txBox="1"/>
          <p:nvPr/>
        </p:nvSpPr>
        <p:spPr>
          <a:xfrm>
            <a:off x="439512" y="2505303"/>
            <a:ext cx="1109086" cy="58477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Virtual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Resources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04FC0C-F796-C848-AFFB-AE38A13C5249}"/>
              </a:ext>
            </a:extLst>
          </p:cNvPr>
          <p:cNvGrpSpPr/>
          <p:nvPr/>
        </p:nvGrpSpPr>
        <p:grpSpPr>
          <a:xfrm>
            <a:off x="268068" y="1226067"/>
            <a:ext cx="5720173" cy="2043122"/>
            <a:chOff x="268068" y="1226067"/>
            <a:chExt cx="5720173" cy="2043122"/>
          </a:xfrm>
        </p:grpSpPr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774FF1D5-EDC2-D243-9079-C9F6709B11BD}"/>
                </a:ext>
              </a:extLst>
            </p:cNvPr>
            <p:cNvSpPr/>
            <p:nvPr/>
          </p:nvSpPr>
          <p:spPr>
            <a:xfrm rot="4588266">
              <a:off x="2122644" y="-596409"/>
              <a:ext cx="2043122" cy="5688073"/>
            </a:xfrm>
            <a:prstGeom prst="parallelogram">
              <a:avLst>
                <a:gd name="adj" fmla="val 25871"/>
              </a:avLst>
            </a:prstGeom>
            <a:noFill/>
            <a:ln w="317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48B179-1BC7-6E41-9C11-17E09F1043D6}"/>
                </a:ext>
              </a:extLst>
            </p:cNvPr>
            <p:cNvSpPr txBox="1"/>
            <p:nvPr/>
          </p:nvSpPr>
          <p:spPr>
            <a:xfrm rot="21048441">
              <a:off x="268068" y="1499925"/>
              <a:ext cx="93510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Guest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DFAE78-77DC-7246-990D-72F203D3D8FA}"/>
              </a:ext>
            </a:extLst>
          </p:cNvPr>
          <p:cNvGrpSpPr/>
          <p:nvPr/>
        </p:nvGrpSpPr>
        <p:grpSpPr>
          <a:xfrm>
            <a:off x="792538" y="2845746"/>
            <a:ext cx="5560235" cy="1885220"/>
            <a:chOff x="792538" y="2845746"/>
            <a:chExt cx="5560235" cy="1885220"/>
          </a:xfrm>
        </p:grpSpPr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796EEB42-ED3C-F041-8828-433A6D20730F}"/>
                </a:ext>
              </a:extLst>
            </p:cNvPr>
            <p:cNvSpPr/>
            <p:nvPr/>
          </p:nvSpPr>
          <p:spPr>
            <a:xfrm rot="4608486">
              <a:off x="2630046" y="1008238"/>
              <a:ext cx="1885220" cy="5560235"/>
            </a:xfrm>
            <a:prstGeom prst="parallelogram">
              <a:avLst>
                <a:gd name="adj" fmla="val 25871"/>
              </a:avLst>
            </a:prstGeom>
            <a:noFill/>
            <a:ln w="317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8F2B1CE-3A96-BD49-A0DC-8B9A8F7E9C11}"/>
                </a:ext>
              </a:extLst>
            </p:cNvPr>
            <p:cNvSpPr txBox="1"/>
            <p:nvPr/>
          </p:nvSpPr>
          <p:spPr>
            <a:xfrm rot="21048441">
              <a:off x="5044603" y="4247387"/>
              <a:ext cx="91408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Host</a:t>
              </a:r>
            </a:p>
          </p:txBody>
        </p:sp>
      </p:grpSp>
      <p:sp>
        <p:nvSpPr>
          <p:cNvPr id="244" name="Rectangle 243"/>
          <p:cNvSpPr/>
          <p:nvPr/>
        </p:nvSpPr>
        <p:spPr>
          <a:xfrm>
            <a:off x="560754" y="1532276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venir Book" charset="0"/>
                <a:ea typeface="Avenir Book" charset="0"/>
                <a:cs typeface="Avenir Book" charset="0"/>
              </a:rPr>
              <a:t>Application Software</a:t>
            </a:r>
          </a:p>
        </p:txBody>
      </p:sp>
      <p:sp>
        <p:nvSpPr>
          <p:cNvPr id="245" name="Rectangle 244"/>
          <p:cNvSpPr/>
          <p:nvPr/>
        </p:nvSpPr>
        <p:spPr>
          <a:xfrm>
            <a:off x="786739" y="1677730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venir Book" charset="0"/>
                <a:ea typeface="Avenir Book" charset="0"/>
                <a:cs typeface="Avenir Book" charset="0"/>
              </a:rPr>
              <a:t>Operating System</a:t>
            </a:r>
          </a:p>
        </p:txBody>
      </p:sp>
      <p:sp>
        <p:nvSpPr>
          <p:cNvPr id="241" name="Rectangle 240"/>
          <p:cNvSpPr/>
          <p:nvPr/>
        </p:nvSpPr>
        <p:spPr>
          <a:xfrm>
            <a:off x="583646" y="1538910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venir Book" charset="0"/>
                <a:ea typeface="Avenir Book" charset="0"/>
                <a:cs typeface="Avenir Book" charset="0"/>
              </a:rPr>
              <a:t>Application Software</a:t>
            </a:r>
          </a:p>
        </p:txBody>
      </p:sp>
      <p:sp>
        <p:nvSpPr>
          <p:cNvPr id="242" name="Rectangle 241"/>
          <p:cNvSpPr/>
          <p:nvPr/>
        </p:nvSpPr>
        <p:spPr>
          <a:xfrm>
            <a:off x="809631" y="1684364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venir Book" charset="0"/>
                <a:ea typeface="Avenir Book" charset="0"/>
                <a:cs typeface="Avenir Book" charset="0"/>
              </a:rPr>
              <a:t>Operating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909" y="87349"/>
            <a:ext cx="1846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Rethinking DRAM from the SW Point of View</a:t>
            </a:r>
          </a:p>
        </p:txBody>
      </p:sp>
      <p:sp>
        <p:nvSpPr>
          <p:cNvPr id="246" name="Rectangle 245"/>
          <p:cNvSpPr/>
          <p:nvPr/>
        </p:nvSpPr>
        <p:spPr>
          <a:xfrm>
            <a:off x="5237856" y="3569609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latin typeface="Avenir Book" charset="0"/>
                <a:ea typeface="Avenir Book" charset="0"/>
                <a:cs typeface="Avenir Book" charset="0"/>
              </a:rPr>
              <a:t>HyperKernel</a:t>
            </a:r>
          </a:p>
        </p:txBody>
      </p:sp>
      <p:sp>
        <p:nvSpPr>
          <p:cNvPr id="247" name="Rectangle 246"/>
          <p:cNvSpPr/>
          <p:nvPr/>
        </p:nvSpPr>
        <p:spPr>
          <a:xfrm>
            <a:off x="4310637" y="371453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latin typeface="Avenir Book" charset="0"/>
                <a:ea typeface="Avenir Book" charset="0"/>
                <a:cs typeface="Avenir Book" charset="0"/>
              </a:rPr>
              <a:t>HyperKernel</a:t>
            </a:r>
          </a:p>
        </p:txBody>
      </p:sp>
      <p:sp>
        <p:nvSpPr>
          <p:cNvPr id="248" name="Rectangle 247"/>
          <p:cNvSpPr/>
          <p:nvPr/>
        </p:nvSpPr>
        <p:spPr>
          <a:xfrm>
            <a:off x="3366374" y="3866824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latin typeface="Avenir Book" charset="0"/>
                <a:ea typeface="Avenir Book" charset="0"/>
                <a:cs typeface="Avenir Book" charset="0"/>
              </a:rPr>
              <a:t>HyperKernel</a:t>
            </a:r>
          </a:p>
        </p:txBody>
      </p:sp>
      <p:sp>
        <p:nvSpPr>
          <p:cNvPr id="249" name="Rectangle 248"/>
          <p:cNvSpPr/>
          <p:nvPr/>
        </p:nvSpPr>
        <p:spPr>
          <a:xfrm>
            <a:off x="2420130" y="401037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latin typeface="Avenir Book" charset="0"/>
                <a:ea typeface="Avenir Book" charset="0"/>
                <a:cs typeface="Avenir Book" charset="0"/>
              </a:rPr>
              <a:t>HyperKernel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6AFAD-8963-A545-85FA-CD41DE839F15}"/>
              </a:ext>
            </a:extLst>
          </p:cNvPr>
          <p:cNvSpPr txBox="1"/>
          <p:nvPr/>
        </p:nvSpPr>
        <p:spPr>
          <a:xfrm>
            <a:off x="6403835" y="920253"/>
            <a:ext cx="279292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Where is the DRAM? Answer: It depends on your point of view: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From the host point of view (i.e. HW), the physical motherboard.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From the guest point of view (i.e. OS), it’s also on a motherboard, </a:t>
            </a:r>
            <a:r>
              <a:rPr lang="en-US" sz="1400" i="1" dirty="0">
                <a:solidFill>
                  <a:schemeClr val="bg1"/>
                </a:solidFill>
              </a:rPr>
              <a:t>but that motherboard is virtual.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From the guest point of view, “physical” DRAM is actually a  cache of host memory.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In other words, guest DRAM is a cache. It’s an </a:t>
            </a:r>
            <a:r>
              <a:rPr lang="en-US" sz="1400" i="1" dirty="0">
                <a:solidFill>
                  <a:schemeClr val="bg1"/>
                </a:solidFill>
              </a:rPr>
              <a:t>all-cache design.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C99A44-3722-0948-92D3-576EB4372AAB}"/>
              </a:ext>
            </a:extLst>
          </p:cNvPr>
          <p:cNvGrpSpPr/>
          <p:nvPr/>
        </p:nvGrpSpPr>
        <p:grpSpPr>
          <a:xfrm>
            <a:off x="1743707" y="4151635"/>
            <a:ext cx="4632193" cy="248802"/>
            <a:chOff x="1720481" y="4106541"/>
            <a:chExt cx="4632193" cy="248802"/>
          </a:xfrm>
        </p:grpSpPr>
        <p:sp>
          <p:nvSpPr>
            <p:cNvPr id="73" name="Left-Right Arrow 72">
              <a:extLst>
                <a:ext uri="{FF2B5EF4-FFF2-40B4-BE49-F238E27FC236}">
                  <a16:creationId xmlns:a16="http://schemas.microsoft.com/office/drawing/2014/main" id="{B87ABD8C-9B24-0C46-A408-5C9C51876AB7}"/>
                </a:ext>
              </a:extLst>
            </p:cNvPr>
            <p:cNvSpPr/>
            <p:nvPr/>
          </p:nvSpPr>
          <p:spPr>
            <a:xfrm rot="21054321">
              <a:off x="1720481" y="4128848"/>
              <a:ext cx="4632193" cy="226495"/>
            </a:xfrm>
            <a:prstGeom prst="left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21DC600-A3EC-A94E-BD62-26D519CD27B6}"/>
                </a:ext>
              </a:extLst>
            </p:cNvPr>
            <p:cNvSpPr txBox="1"/>
            <p:nvPr/>
          </p:nvSpPr>
          <p:spPr>
            <a:xfrm rot="21066084">
              <a:off x="3128285" y="4106541"/>
              <a:ext cx="19351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Dedicated private interconnect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3709" y="2183673"/>
            <a:ext cx="5114869" cy="2859375"/>
            <a:chOff x="671682" y="1878873"/>
            <a:chExt cx="5114869" cy="2859375"/>
          </a:xfrm>
        </p:grpSpPr>
        <p:grpSp>
          <p:nvGrpSpPr>
            <p:cNvPr id="35" name="Group 34"/>
            <p:cNvGrpSpPr/>
            <p:nvPr/>
          </p:nvGrpSpPr>
          <p:grpSpPr>
            <a:xfrm>
              <a:off x="1699569" y="1878873"/>
              <a:ext cx="4086982" cy="2837611"/>
              <a:chOff x="1501189" y="1878873"/>
              <a:chExt cx="4086982" cy="2837611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4440332" y="1878873"/>
                <a:ext cx="942851" cy="239911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2"/>
                </a:solidFill>
              </a:ln>
              <a:scene3d>
                <a:camera prst="isometricOffAxis1Top"/>
                <a:lightRig rig="threePt" dir="t"/>
              </a:scene3d>
              <a:sp3d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505953" y="2025507"/>
                <a:ext cx="942851" cy="239911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2"/>
                </a:solidFill>
              </a:ln>
              <a:scene3d>
                <a:camera prst="isometricOffAxis1Top"/>
                <a:lightRig rig="threePt" dir="t"/>
              </a:scene3d>
              <a:sp3d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2565794" y="2177080"/>
                <a:ext cx="942851" cy="239911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2"/>
                </a:solidFill>
              </a:ln>
              <a:scene3d>
                <a:camera prst="isometricOffAxis1Top"/>
                <a:lightRig rig="threePt" dir="t"/>
              </a:scene3d>
              <a:sp3d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1621531" y="2317368"/>
                <a:ext cx="942851" cy="239911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2"/>
                </a:solidFill>
              </a:ln>
              <a:scene3d>
                <a:camera prst="isometricOffAxis1Top"/>
                <a:lightRig rig="threePt" dir="t"/>
              </a:scene3d>
              <a:sp3d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1501189" y="2645401"/>
                <a:ext cx="4086982" cy="1194585"/>
                <a:chOff x="1501189" y="2645401"/>
                <a:chExt cx="4086982" cy="1194585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1501189" y="3078431"/>
                  <a:ext cx="1289178" cy="761555"/>
                  <a:chOff x="1931829" y="3115952"/>
                  <a:chExt cx="1289178" cy="761555"/>
                </a:xfrm>
              </p:grpSpPr>
              <p:sp>
                <p:nvSpPr>
                  <p:cNvPr id="138" name="Rounded Rectangle 137"/>
                  <p:cNvSpPr/>
                  <p:nvPr/>
                </p:nvSpPr>
                <p:spPr>
                  <a:xfrm>
                    <a:off x="1931829" y="3115952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chemeClr val="tx2"/>
                    </a:extrusionClr>
                    <a:contourClr>
                      <a:schemeClr val="tx2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latin typeface="Avenir Book" charset="0"/>
                        <a:ea typeface="Avenir Book" charset="0"/>
                        <a:cs typeface="Avenir Book" charset="0"/>
                      </a:rPr>
                      <a:t>CPU</a:t>
                    </a:r>
                  </a:p>
                </p:txBody>
              </p:sp>
              <p:sp>
                <p:nvSpPr>
                  <p:cNvPr id="154" name="Rounded Rectangle 153"/>
                  <p:cNvSpPr/>
                  <p:nvPr/>
                </p:nvSpPr>
                <p:spPr>
                  <a:xfrm>
                    <a:off x="2265837" y="3331885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  <p:sp>
                <p:nvSpPr>
                  <p:cNvPr id="158" name="Rounded Rectangle 157"/>
                  <p:cNvSpPr/>
                  <p:nvPr/>
                </p:nvSpPr>
                <p:spPr>
                  <a:xfrm>
                    <a:off x="2535207" y="3495701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</p:grpSp>
            <p:grpSp>
              <p:nvGrpSpPr>
                <p:cNvPr id="202" name="Group 201"/>
                <p:cNvGrpSpPr/>
                <p:nvPr/>
              </p:nvGrpSpPr>
              <p:grpSpPr>
                <a:xfrm>
                  <a:off x="2424836" y="2948620"/>
                  <a:ext cx="1289178" cy="761555"/>
                  <a:chOff x="1858157" y="3131071"/>
                  <a:chExt cx="1289178" cy="761555"/>
                </a:xfrm>
              </p:grpSpPr>
              <p:sp>
                <p:nvSpPr>
                  <p:cNvPr id="203" name="Rounded Rectangle 202"/>
                  <p:cNvSpPr/>
                  <p:nvPr/>
                </p:nvSpPr>
                <p:spPr>
                  <a:xfrm>
                    <a:off x="1858157" y="3131071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chemeClr val="tx2"/>
                    </a:extrusionClr>
                    <a:contourClr>
                      <a:schemeClr val="tx2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CPU</a:t>
                    </a:r>
                  </a:p>
                </p:txBody>
              </p:sp>
              <p:sp>
                <p:nvSpPr>
                  <p:cNvPr id="208" name="Rounded Rectangle 207"/>
                  <p:cNvSpPr/>
                  <p:nvPr/>
                </p:nvSpPr>
                <p:spPr>
                  <a:xfrm>
                    <a:off x="2192165" y="3347004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  <p:sp>
                <p:nvSpPr>
                  <p:cNvPr id="210" name="Rounded Rectangle 209"/>
                  <p:cNvSpPr/>
                  <p:nvPr/>
                </p:nvSpPr>
                <p:spPr>
                  <a:xfrm>
                    <a:off x="2461535" y="3510820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</p:grpSp>
            <p:grpSp>
              <p:nvGrpSpPr>
                <p:cNvPr id="211" name="Group 210"/>
                <p:cNvGrpSpPr/>
                <p:nvPr/>
              </p:nvGrpSpPr>
              <p:grpSpPr>
                <a:xfrm>
                  <a:off x="3367155" y="2786409"/>
                  <a:ext cx="1289178" cy="761555"/>
                  <a:chOff x="1759404" y="3134257"/>
                  <a:chExt cx="1289178" cy="761555"/>
                </a:xfrm>
              </p:grpSpPr>
              <p:sp>
                <p:nvSpPr>
                  <p:cNvPr id="212" name="Rounded Rectangle 211"/>
                  <p:cNvSpPr/>
                  <p:nvPr/>
                </p:nvSpPr>
                <p:spPr>
                  <a:xfrm>
                    <a:off x="1759404" y="3134257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chemeClr val="tx2"/>
                    </a:extrusionClr>
                    <a:contourClr>
                      <a:schemeClr val="tx2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CPU</a:t>
                    </a:r>
                  </a:p>
                </p:txBody>
              </p:sp>
              <p:sp>
                <p:nvSpPr>
                  <p:cNvPr id="213" name="Rounded Rectangle 212"/>
                  <p:cNvSpPr/>
                  <p:nvPr/>
                </p:nvSpPr>
                <p:spPr>
                  <a:xfrm>
                    <a:off x="2093412" y="3350190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  <p:sp>
                <p:nvSpPr>
                  <p:cNvPr id="215" name="Rounded Rectangle 214"/>
                  <p:cNvSpPr/>
                  <p:nvPr/>
                </p:nvSpPr>
                <p:spPr>
                  <a:xfrm>
                    <a:off x="2362782" y="3514006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</p:grpSp>
            <p:grpSp>
              <p:nvGrpSpPr>
                <p:cNvPr id="216" name="Group 215"/>
                <p:cNvGrpSpPr/>
                <p:nvPr/>
              </p:nvGrpSpPr>
              <p:grpSpPr>
                <a:xfrm>
                  <a:off x="4298993" y="2645401"/>
                  <a:ext cx="1289178" cy="761555"/>
                  <a:chOff x="1656290" y="3149098"/>
                  <a:chExt cx="1289178" cy="761555"/>
                </a:xfrm>
              </p:grpSpPr>
              <p:sp>
                <p:nvSpPr>
                  <p:cNvPr id="219" name="Rounded Rectangle 218"/>
                  <p:cNvSpPr/>
                  <p:nvPr/>
                </p:nvSpPr>
                <p:spPr>
                  <a:xfrm>
                    <a:off x="1656290" y="3149098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chemeClr val="tx2"/>
                    </a:extrusionClr>
                    <a:contourClr>
                      <a:schemeClr val="tx2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CPU</a:t>
                    </a:r>
                  </a:p>
                </p:txBody>
              </p:sp>
              <p:sp>
                <p:nvSpPr>
                  <p:cNvPr id="222" name="Rounded Rectangle 221"/>
                  <p:cNvSpPr/>
                  <p:nvPr/>
                </p:nvSpPr>
                <p:spPr>
                  <a:xfrm>
                    <a:off x="1990298" y="3365031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  <p:sp>
                <p:nvSpPr>
                  <p:cNvPr id="225" name="Rounded Rectangle 224"/>
                  <p:cNvSpPr/>
                  <p:nvPr/>
                </p:nvSpPr>
                <p:spPr>
                  <a:xfrm>
                    <a:off x="2259668" y="3528847"/>
                    <a:ext cx="685800" cy="381806"/>
                  </a:xfrm>
                  <a:prstGeom prst="round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isometricOffAxis1Top"/>
                    <a:lightRig rig="threePt" dir="t"/>
                  </a:scene3d>
                  <a:sp3d extrusionH="25400" contourW="12700">
                    <a:bevelT w="57150" h="38100"/>
                    <a:extrusionClr>
                      <a:srgbClr val="C00000"/>
                    </a:extrusionClr>
                    <a:contourClr>
                      <a:srgbClr val="C00000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>
                        <a:latin typeface="Avenir Book" charset="0"/>
                        <a:ea typeface="Avenir Book" charset="0"/>
                        <a:cs typeface="Avenir Book" charset="0"/>
                      </a:rPr>
                      <a:t>RAM</a:t>
                    </a:r>
                  </a:p>
                </p:txBody>
              </p:sp>
            </p:grpSp>
          </p:grpSp>
        </p:grpSp>
        <p:sp>
          <p:nvSpPr>
            <p:cNvPr id="233" name="Left Brace 232"/>
            <p:cNvSpPr/>
            <p:nvPr/>
          </p:nvSpPr>
          <p:spPr>
            <a:xfrm>
              <a:off x="1637258" y="2589787"/>
              <a:ext cx="209763" cy="2148461"/>
            </a:xfrm>
            <a:prstGeom prst="leftBrace">
              <a:avLst>
                <a:gd name="adj1" fmla="val 65000"/>
                <a:gd name="adj2" fmla="val 50000"/>
              </a:avLst>
            </a:prstGeom>
            <a:ln w="19050" cap="flat">
              <a:solidFill>
                <a:schemeClr val="bg1"/>
              </a:solidFill>
              <a:miter lim="800000"/>
              <a:headEnd type="none"/>
            </a:ln>
            <a:scene3d>
              <a:camera prst="isometricOffAxis1To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671682" y="3483556"/>
              <a:ext cx="1109086" cy="584775"/>
            </a:xfrm>
            <a:prstGeom prst="rect">
              <a:avLst/>
            </a:prstGeom>
            <a:noFill/>
            <a:scene3d>
              <a:camera prst="isometricOffAxis1To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Physical</a:t>
              </a:r>
            </a:p>
            <a:p>
              <a:pPr algn="ctr"/>
              <a:r>
                <a:rPr lang="en-US" sz="1600" b="1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Resources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647835" y="2066914"/>
            <a:ext cx="685800" cy="381806"/>
          </a:xfrm>
          <a:prstGeom prst="round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vCPU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974230" y="2281857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238435" y="2452479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2580044" y="1923978"/>
            <a:ext cx="685800" cy="381806"/>
          </a:xfrm>
          <a:prstGeom prst="round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vCPU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2906439" y="2138921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3170644" y="2309543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3512576" y="1802214"/>
            <a:ext cx="685800" cy="381806"/>
          </a:xfrm>
          <a:prstGeom prst="round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vCPU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3838971" y="2017157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4103176" y="2187779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4458620" y="1644704"/>
            <a:ext cx="685800" cy="381806"/>
          </a:xfrm>
          <a:prstGeom prst="round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vCPU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4785015" y="1859647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5049220" y="2030269"/>
            <a:ext cx="685800" cy="3818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254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venir Book" charset="0"/>
                <a:ea typeface="Avenir Book" charset="0"/>
                <a:cs typeface="Avenir Book" charset="0"/>
              </a:rPr>
              <a:t>RAM</a:t>
            </a:r>
          </a:p>
        </p:txBody>
      </p:sp>
    </p:spTree>
    <p:extLst>
      <p:ext uri="{BB962C8B-B14F-4D97-AF65-F5344CB8AC3E}">
        <p14:creationId xmlns:p14="http://schemas.microsoft.com/office/powerpoint/2010/main" val="42169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3"/>
    </mc:Choice>
    <mc:Fallback xmlns="">
      <p:transition spd="slow" advTm="54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D222E-C03A-D24B-997A-B86EBEAE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857250"/>
          </a:xfrm>
        </p:spPr>
        <p:txBody>
          <a:bodyPr/>
          <a:lstStyle/>
          <a:p>
            <a:r>
              <a:rPr lang="en-US" dirty="0"/>
              <a:t>Under the Hood 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07060CE-13F9-5A41-89CD-7C45FDE273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105" y="1211135"/>
            <a:ext cx="2094415" cy="143122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DE42960-27A8-E84C-8E5C-C78C558A47CD}"/>
              </a:ext>
            </a:extLst>
          </p:cNvPr>
          <p:cNvSpPr/>
          <p:nvPr/>
        </p:nvSpPr>
        <p:spPr>
          <a:xfrm>
            <a:off x="6533937" y="1229994"/>
            <a:ext cx="2106583" cy="1393506"/>
          </a:xfrm>
          <a:prstGeom prst="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  <a:effectLst>
            <a:glow rad="88900">
              <a:schemeClr val="tx2">
                <a:lumMod val="60000"/>
                <a:lumOff val="40000"/>
                <a:alpha val="5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A9C298-E6DA-C747-8E6B-18BE463175EF}"/>
              </a:ext>
            </a:extLst>
          </p:cNvPr>
          <p:cNvSpPr txBox="1"/>
          <p:nvPr/>
        </p:nvSpPr>
        <p:spPr>
          <a:xfrm>
            <a:off x="6718148" y="1870898"/>
            <a:ext cx="1847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Software-Defined </a:t>
            </a:r>
            <a:r>
              <a:rPr lang="en-US" sz="1400" noProof="0" dirty="0">
                <a:solidFill>
                  <a:prstClr val="white"/>
                </a:solidFill>
                <a:effectLst>
                  <a:outerShdw blurRad="508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ervers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BFCFE2B-D7E9-5443-A2A3-F71E7B5399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111" y="1603663"/>
            <a:ext cx="1475166" cy="248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19821D0-D836-E144-9511-1F48EDA21BF9}"/>
              </a:ext>
            </a:extLst>
          </p:cNvPr>
          <p:cNvGrpSpPr/>
          <p:nvPr/>
        </p:nvGrpSpPr>
        <p:grpSpPr>
          <a:xfrm>
            <a:off x="6522241" y="2937467"/>
            <a:ext cx="2094415" cy="1431223"/>
            <a:chOff x="6416121" y="2883552"/>
            <a:chExt cx="2094415" cy="143122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005D245-A229-0A45-8BB2-7E073D704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6121" y="2883552"/>
              <a:ext cx="2094415" cy="143122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9A6B12-9003-B64E-ABF8-92E92B48F500}"/>
                </a:ext>
              </a:extLst>
            </p:cNvPr>
            <p:cNvSpPr txBox="1"/>
            <p:nvPr/>
          </p:nvSpPr>
          <p:spPr>
            <a:xfrm>
              <a:off x="6557221" y="3282112"/>
              <a:ext cx="1847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sx="102000" sy="102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Bare Metal Servers</a:t>
              </a: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DC4A1FC-ECB9-6847-B54B-9E456541D1CA}"/>
              </a:ext>
            </a:extLst>
          </p:cNvPr>
          <p:cNvSpPr/>
          <p:nvPr/>
        </p:nvSpPr>
        <p:spPr>
          <a:xfrm>
            <a:off x="4311893" y="2183673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81F4EB4-6CDB-D54C-A513-75D2F97AC512}"/>
              </a:ext>
            </a:extLst>
          </p:cNvPr>
          <p:cNvSpPr/>
          <p:nvPr/>
        </p:nvSpPr>
        <p:spPr>
          <a:xfrm>
            <a:off x="3377514" y="2330307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4E072D9-A5A0-3448-98B7-79576BF73DFB}"/>
              </a:ext>
            </a:extLst>
          </p:cNvPr>
          <p:cNvSpPr/>
          <p:nvPr/>
        </p:nvSpPr>
        <p:spPr>
          <a:xfrm>
            <a:off x="2437355" y="2481880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75B0697-B010-6345-9CE4-11458288F9FF}"/>
              </a:ext>
            </a:extLst>
          </p:cNvPr>
          <p:cNvSpPr/>
          <p:nvPr/>
        </p:nvSpPr>
        <p:spPr>
          <a:xfrm>
            <a:off x="1493092" y="2622168"/>
            <a:ext cx="942851" cy="2399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9233EB4-9015-E84D-8358-B12348250327}"/>
              </a:ext>
            </a:extLst>
          </p:cNvPr>
          <p:cNvSpPr/>
          <p:nvPr/>
        </p:nvSpPr>
        <p:spPr>
          <a:xfrm>
            <a:off x="1492098" y="2893949"/>
            <a:ext cx="3165680" cy="338554"/>
          </a:xfrm>
          <a:prstGeom prst="rect">
            <a:avLst/>
          </a:prstGeom>
          <a:scene3d>
            <a:camera prst="perspectiveHeroicExtremeRightFacing">
              <a:rot lat="425556" lon="20438258" rev="295136"/>
            </a:camera>
            <a:lightRig rig="threePt" dir="t"/>
          </a:scene3d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IN" sz="16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Multiple physical servers</a:t>
            </a:r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CEEA8617-A9BE-5648-AACA-D0A6E7F1A95C}"/>
              </a:ext>
            </a:extLst>
          </p:cNvPr>
          <p:cNvSpPr/>
          <p:nvPr/>
        </p:nvSpPr>
        <p:spPr>
          <a:xfrm>
            <a:off x="1372750" y="3383231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D06C87CD-C02E-0449-955B-E19E91BB5E6D}"/>
              </a:ext>
            </a:extLst>
          </p:cNvPr>
          <p:cNvSpPr/>
          <p:nvPr/>
        </p:nvSpPr>
        <p:spPr>
          <a:xfrm>
            <a:off x="1706758" y="3599164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52DD0C57-AD84-5444-8669-DDEF7D89B74A}"/>
              </a:ext>
            </a:extLst>
          </p:cNvPr>
          <p:cNvSpPr/>
          <p:nvPr/>
        </p:nvSpPr>
        <p:spPr>
          <a:xfrm>
            <a:off x="1976128" y="3762980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5BB1D2F0-328A-054B-8CB6-6A369C786CF3}"/>
              </a:ext>
            </a:extLst>
          </p:cNvPr>
          <p:cNvSpPr/>
          <p:nvPr/>
        </p:nvSpPr>
        <p:spPr>
          <a:xfrm>
            <a:off x="2296397" y="3253420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3DE4FAC1-38F1-A048-88E7-821BBBEC45B0}"/>
              </a:ext>
            </a:extLst>
          </p:cNvPr>
          <p:cNvSpPr/>
          <p:nvPr/>
        </p:nvSpPr>
        <p:spPr>
          <a:xfrm>
            <a:off x="2630405" y="3469353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7C490E62-5093-6F4D-B945-9031AE071AAE}"/>
              </a:ext>
            </a:extLst>
          </p:cNvPr>
          <p:cNvSpPr/>
          <p:nvPr/>
        </p:nvSpPr>
        <p:spPr>
          <a:xfrm>
            <a:off x="2899775" y="3633169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119" name="Rounded Rectangle 118">
            <a:extLst>
              <a:ext uri="{FF2B5EF4-FFF2-40B4-BE49-F238E27FC236}">
                <a16:creationId xmlns:a16="http://schemas.microsoft.com/office/drawing/2014/main" id="{89E10938-A5DD-864F-AF3B-58A38332ECB5}"/>
              </a:ext>
            </a:extLst>
          </p:cNvPr>
          <p:cNvSpPr/>
          <p:nvPr/>
        </p:nvSpPr>
        <p:spPr>
          <a:xfrm>
            <a:off x="3238716" y="3091209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AA0C650A-4C85-1F45-9523-C912DFD98086}"/>
              </a:ext>
            </a:extLst>
          </p:cNvPr>
          <p:cNvSpPr/>
          <p:nvPr/>
        </p:nvSpPr>
        <p:spPr>
          <a:xfrm>
            <a:off x="3572724" y="3307142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C6D27156-9B01-A54B-B061-3802032A6389}"/>
              </a:ext>
            </a:extLst>
          </p:cNvPr>
          <p:cNvSpPr/>
          <p:nvPr/>
        </p:nvSpPr>
        <p:spPr>
          <a:xfrm>
            <a:off x="3842094" y="3470958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82656F15-C5C3-C547-A44A-6E7E1B4695A1}"/>
              </a:ext>
            </a:extLst>
          </p:cNvPr>
          <p:cNvSpPr/>
          <p:nvPr/>
        </p:nvSpPr>
        <p:spPr>
          <a:xfrm>
            <a:off x="4170554" y="2950201"/>
            <a:ext cx="685800" cy="38180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tx2"/>
            </a:extrusionClr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CPU</a:t>
            </a: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24E274CE-36FA-5D46-AFF1-E745F8905DCB}"/>
              </a:ext>
            </a:extLst>
          </p:cNvPr>
          <p:cNvSpPr/>
          <p:nvPr/>
        </p:nvSpPr>
        <p:spPr>
          <a:xfrm>
            <a:off x="4504562" y="3166134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rgbClr val="C00000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RAM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E8CF66FB-6899-9248-BFEA-4F0D7A40C86E}"/>
              </a:ext>
            </a:extLst>
          </p:cNvPr>
          <p:cNvSpPr/>
          <p:nvPr/>
        </p:nvSpPr>
        <p:spPr>
          <a:xfrm>
            <a:off x="4773932" y="3329950"/>
            <a:ext cx="685800" cy="381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sp3d extrusionH="12700" contourW="12700">
            <a:bevelT w="57150" h="38100"/>
            <a:extrusionClr>
              <a:schemeClr val="accent6"/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I/O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50891F6-2715-2841-B19E-EDE1F4714CD6}"/>
              </a:ext>
            </a:extLst>
          </p:cNvPr>
          <p:cNvSpPr/>
          <p:nvPr/>
        </p:nvSpPr>
        <p:spPr>
          <a:xfrm>
            <a:off x="4959010" y="3569609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F889F8C-0F34-6A46-96C0-5D02CA940DC4}"/>
              </a:ext>
            </a:extLst>
          </p:cNvPr>
          <p:cNvSpPr/>
          <p:nvPr/>
        </p:nvSpPr>
        <p:spPr>
          <a:xfrm>
            <a:off x="4031791" y="371453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A8130D6-C3C1-C644-B2D7-DA45512D85AF}"/>
              </a:ext>
            </a:extLst>
          </p:cNvPr>
          <p:cNvSpPr/>
          <p:nvPr/>
        </p:nvSpPr>
        <p:spPr>
          <a:xfrm>
            <a:off x="3087528" y="3866824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722E5D03-9F96-8B4E-80B3-48488E9F1918}"/>
              </a:ext>
            </a:extLst>
          </p:cNvPr>
          <p:cNvSpPr/>
          <p:nvPr/>
        </p:nvSpPr>
        <p:spPr>
          <a:xfrm>
            <a:off x="2141284" y="4010371"/>
            <a:ext cx="93831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Inverse-Hypervisor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FC4CC33-01B6-8246-B6B5-FD7102683DA6}"/>
              </a:ext>
            </a:extLst>
          </p:cNvPr>
          <p:cNvSpPr txBox="1"/>
          <p:nvPr/>
        </p:nvSpPr>
        <p:spPr>
          <a:xfrm>
            <a:off x="2237667" y="422362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2E4FE1A-C783-0743-830B-82E12BD6F798}"/>
              </a:ext>
            </a:extLst>
          </p:cNvPr>
          <p:cNvSpPr txBox="1"/>
          <p:nvPr/>
        </p:nvSpPr>
        <p:spPr>
          <a:xfrm>
            <a:off x="3164388" y="4085759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2F98DD5-532E-4A4B-B968-75890630BB44}"/>
              </a:ext>
            </a:extLst>
          </p:cNvPr>
          <p:cNvSpPr txBox="1"/>
          <p:nvPr/>
        </p:nvSpPr>
        <p:spPr>
          <a:xfrm>
            <a:off x="4126277" y="394625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3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EE7D370-89A6-6240-80BF-8E0A30D2B58F}"/>
              </a:ext>
            </a:extLst>
          </p:cNvPr>
          <p:cNvSpPr txBox="1"/>
          <p:nvPr/>
        </p:nvSpPr>
        <p:spPr>
          <a:xfrm>
            <a:off x="5041823" y="3794778"/>
            <a:ext cx="1095173" cy="36933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Server 4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EDDCEF4-BD58-4140-B368-F2C4E6E4FD11}"/>
              </a:ext>
            </a:extLst>
          </p:cNvPr>
          <p:cNvSpPr/>
          <p:nvPr/>
        </p:nvSpPr>
        <p:spPr>
          <a:xfrm>
            <a:off x="304800" y="1538910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Application Software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334E025-C795-DB4D-94F2-FD85109BE607}"/>
              </a:ext>
            </a:extLst>
          </p:cNvPr>
          <p:cNvSpPr/>
          <p:nvPr/>
        </p:nvSpPr>
        <p:spPr>
          <a:xfrm>
            <a:off x="530785" y="1684364"/>
            <a:ext cx="4419600" cy="4428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2FA84F9-937C-3C4E-9EE6-E6E2D56F25D5}"/>
              </a:ext>
            </a:extLst>
          </p:cNvPr>
          <p:cNvSpPr/>
          <p:nvPr/>
        </p:nvSpPr>
        <p:spPr>
          <a:xfrm>
            <a:off x="1145344" y="1123950"/>
            <a:ext cx="4419600" cy="236263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solidFill>
              <a:schemeClr val="tx2"/>
            </a:solidFill>
          </a:ln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81B3C90-7EF8-C845-8F6C-B5BCD591608C}"/>
              </a:ext>
            </a:extLst>
          </p:cNvPr>
          <p:cNvSpPr/>
          <p:nvPr/>
        </p:nvSpPr>
        <p:spPr>
          <a:xfrm>
            <a:off x="826182" y="1305569"/>
            <a:ext cx="3165680" cy="338554"/>
          </a:xfrm>
          <a:prstGeom prst="rect">
            <a:avLst/>
          </a:prstGeom>
          <a:scene3d>
            <a:camera prst="perspectiveHeroicExtremeRightFacing">
              <a:rot lat="425556" lon="20438258" rev="295136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One </a:t>
            </a:r>
            <a:r>
              <a:rPr lang="en-IN" sz="1600" dirty="0">
                <a:solidFill>
                  <a:schemeClr val="bg1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</a:t>
            </a:r>
            <a:r>
              <a:rPr kumimoji="0" lang="en-IN" sz="16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oftware-defined server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B3CA7BE5-A2D8-1C44-AE5E-D23AFA9F94D4}"/>
              </a:ext>
            </a:extLst>
          </p:cNvPr>
          <p:cNvGrpSpPr/>
          <p:nvPr/>
        </p:nvGrpSpPr>
        <p:grpSpPr>
          <a:xfrm>
            <a:off x="1368989" y="2066914"/>
            <a:ext cx="1276400" cy="767371"/>
            <a:chOff x="1695485" y="2040003"/>
            <a:chExt cx="1276400" cy="767371"/>
          </a:xfrm>
        </p:grpSpPr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E697FCC7-DADA-2348-9880-C5412AC90DDE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4C0AB978-0A1B-2249-B996-530A85718E09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EBAACB09-BE3E-6E40-845F-79631F766008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9A36474-D736-7E4E-B979-010CA98C348F}"/>
              </a:ext>
            </a:extLst>
          </p:cNvPr>
          <p:cNvGrpSpPr/>
          <p:nvPr/>
        </p:nvGrpSpPr>
        <p:grpSpPr>
          <a:xfrm>
            <a:off x="2301198" y="1923978"/>
            <a:ext cx="1276400" cy="767371"/>
            <a:chOff x="1695485" y="2040003"/>
            <a:chExt cx="1276400" cy="767371"/>
          </a:xfrm>
        </p:grpSpPr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1DC742BC-B235-2942-881A-B1729DF48DC3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84123DEE-BD42-3440-9D98-336E88B0FF12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F483AF59-54AC-CF4A-BFDF-2FA536F46487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DE54C77-7929-7048-A323-7895A0F92E36}"/>
              </a:ext>
            </a:extLst>
          </p:cNvPr>
          <p:cNvGrpSpPr/>
          <p:nvPr/>
        </p:nvGrpSpPr>
        <p:grpSpPr>
          <a:xfrm>
            <a:off x="3233730" y="1802214"/>
            <a:ext cx="1276400" cy="767371"/>
            <a:chOff x="1695485" y="2040003"/>
            <a:chExt cx="1276400" cy="767371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DC234C19-E649-584D-9545-2EBAD4DEAF69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785DD9DE-6955-A940-8E30-DF37C1775AFC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BF63F22E-D9CD-8545-8BAF-CE69F41415F9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E66ADF8-8806-FA46-8E97-095D737A5211}"/>
              </a:ext>
            </a:extLst>
          </p:cNvPr>
          <p:cNvGrpSpPr/>
          <p:nvPr/>
        </p:nvGrpSpPr>
        <p:grpSpPr>
          <a:xfrm>
            <a:off x="4179774" y="1644704"/>
            <a:ext cx="1276400" cy="767371"/>
            <a:chOff x="1695485" y="2040003"/>
            <a:chExt cx="1276400" cy="767371"/>
          </a:xfrm>
        </p:grpSpPr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5DFADCF9-9F28-124C-B33F-A7F5EB176A95}"/>
                </a:ext>
              </a:extLst>
            </p:cNvPr>
            <p:cNvSpPr/>
            <p:nvPr/>
          </p:nvSpPr>
          <p:spPr>
            <a:xfrm>
              <a:off x="1695485" y="2040003"/>
              <a:ext cx="685800" cy="381806"/>
            </a:xfrm>
            <a:prstGeom prst="roundRect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contourClr>
                <a:schemeClr val="tx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vCPU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8AF8C4D5-7C0C-024C-9BE6-9E8E492D3595}"/>
                </a:ext>
              </a:extLst>
            </p:cNvPr>
            <p:cNvSpPr/>
            <p:nvPr/>
          </p:nvSpPr>
          <p:spPr>
            <a:xfrm>
              <a:off x="2021880" y="2254946"/>
              <a:ext cx="685800" cy="38180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RAM</a:t>
              </a:r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A4A16F49-D2A7-604F-B31B-225B3FCB77F6}"/>
                </a:ext>
              </a:extLst>
            </p:cNvPr>
            <p:cNvSpPr/>
            <p:nvPr/>
          </p:nvSpPr>
          <p:spPr>
            <a:xfrm>
              <a:off x="2286085" y="2425568"/>
              <a:ext cx="685800" cy="38180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12700" contourW="12700">
              <a:bevelT w="57150" h="38100"/>
              <a:extrusionClr>
                <a:schemeClr val="accent6"/>
              </a:extrusionClr>
              <a:contourClr>
                <a:schemeClr val="accent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I/O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134" grpId="0" animBg="1"/>
      <p:bldP spid="135" grpId="0" animBg="1"/>
      <p:bldP spid="136" grpId="0" animBg="1"/>
      <p:bldP spid="137" grpId="0"/>
    </p:bld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2E353E"/>
      </a:dk1>
      <a:lt1>
        <a:sysClr val="window" lastClr="FFFFFF"/>
      </a:lt1>
      <a:dk2>
        <a:srgbClr val="0D6D95"/>
      </a:dk2>
      <a:lt2>
        <a:srgbClr val="E7E6E6"/>
      </a:lt2>
      <a:accent1>
        <a:srgbClr val="0D6D95"/>
      </a:accent1>
      <a:accent2>
        <a:srgbClr val="F2F2F2"/>
      </a:accent2>
      <a:accent3>
        <a:srgbClr val="D8D8D8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5B9BD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00c3780-cd56-4ca4-82be-a419f92482ab">
      <UserInfo>
        <DisplayName>Jamon Bowen</DisplayName>
        <AccountId>20</AccountId>
        <AccountType/>
      </UserInfo>
      <UserInfo>
        <DisplayName>Ike Nassi</DisplayName>
        <AccountId>28</AccountId>
        <AccountType/>
      </UserInfo>
      <UserInfo>
        <DisplayName>Michael Berman</DisplayName>
        <AccountId>14</AccountId>
        <AccountType/>
      </UserInfo>
      <UserInfo>
        <DisplayName>Juhi Muthal</DisplayName>
        <AccountId>144</AccountId>
        <AccountType/>
      </UserInfo>
      <UserInfo>
        <DisplayName>Gary Smerdon</DisplayName>
        <AccountId>18</AccountId>
        <AccountType/>
      </UserInfo>
      <UserInfo>
        <DisplayName>Dave Ferretti</DisplayName>
        <AccountId>227</AccountId>
        <AccountType/>
      </UserInfo>
      <UserInfo>
        <DisplayName>Adam Bane</DisplayName>
        <AccountId>784</AccountId>
        <AccountType/>
      </UserInfo>
      <UserInfo>
        <DisplayName>Eric Fitzpatrick</DisplayName>
        <AccountId>566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5C94DA7183684DB2834553E8D5A0F5" ma:contentTypeVersion="13" ma:contentTypeDescription="Create a new document." ma:contentTypeScope="" ma:versionID="906c5a2a80e71f3efb999355af222d9e">
  <xsd:schema xmlns:xsd="http://www.w3.org/2001/XMLSchema" xmlns:xs="http://www.w3.org/2001/XMLSchema" xmlns:p="http://schemas.microsoft.com/office/2006/metadata/properties" xmlns:ns2="900c3780-cd56-4ca4-82be-a419f92482ab" xmlns:ns3="bdd37e08-2b12-4591-844f-00ff81928b34" targetNamespace="http://schemas.microsoft.com/office/2006/metadata/properties" ma:root="true" ma:fieldsID="936eb17b2ba1818ccf48f974d40a3e94" ns2:_="" ns3:_="">
    <xsd:import namespace="900c3780-cd56-4ca4-82be-a419f92482ab"/>
    <xsd:import namespace="bdd37e08-2b12-4591-844f-00ff81928b3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0c3780-cd56-4ca4-82be-a419f92482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d37e08-2b12-4591-844f-00ff81928b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E01AA2-C919-4E6E-ACFD-95D283161BCC}">
  <ds:schemaRefs>
    <ds:schemaRef ds:uri="900c3780-cd56-4ca4-82be-a419f92482ab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purl.org/dc/dcmitype/"/>
    <ds:schemaRef ds:uri="bdd37e08-2b12-4591-844f-00ff81928b34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BB0E073-8A4E-4F91-A0B7-C74CDE2E55F0}">
  <ds:schemaRefs>
    <ds:schemaRef ds:uri="900c3780-cd56-4ca4-82be-a419f92482ab"/>
    <ds:schemaRef ds:uri="bdd37e08-2b12-4591-844f-00ff81928b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3C1FB00-7603-49AA-80EC-A0B2FF7770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1485</Words>
  <Application>Microsoft Macintosh PowerPoint</Application>
  <PresentationFormat>On-screen Show (16:9)</PresentationFormat>
  <Paragraphs>416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Zapf Dingbats</vt:lpstr>
      <vt:lpstr>Arial</vt:lpstr>
      <vt:lpstr>Avenir</vt:lpstr>
      <vt:lpstr>Avenir Book</vt:lpstr>
      <vt:lpstr>Calibri</vt:lpstr>
      <vt:lpstr>Lato</vt:lpstr>
      <vt:lpstr>Lato Light</vt:lpstr>
      <vt:lpstr>1_Office Theme</vt:lpstr>
      <vt:lpstr>Diving Into TidalScale   Scale It Out..….  Or Scale It Up? </vt:lpstr>
      <vt:lpstr>Key Takeaways</vt:lpstr>
      <vt:lpstr>So, What’s New?</vt:lpstr>
      <vt:lpstr>What is a TidalScale Software Defined Server?</vt:lpstr>
      <vt:lpstr>Traditional View of Virtualization…</vt:lpstr>
      <vt:lpstr>TidalScale Software Defined Server</vt:lpstr>
      <vt:lpstr>Advantages</vt:lpstr>
      <vt:lpstr>Rethinking DRAM from the SW Point of View</vt:lpstr>
      <vt:lpstr>Under the Hood </vt:lpstr>
      <vt:lpstr>Under The Hood</vt:lpstr>
      <vt:lpstr>Under The Hood</vt:lpstr>
      <vt:lpstr>Scale Up or Scale Out?</vt:lpstr>
      <vt:lpstr>PowerPoint Presentation</vt:lpstr>
      <vt:lpstr>Reliability, Resiliency, and Compatibility</vt:lpstr>
      <vt:lpstr>High Reliability:  Self-Healing</vt:lpstr>
      <vt:lpstr>PowerPoint Presentation</vt:lpstr>
      <vt:lpstr>Advantages of TidalGuard™ </vt:lpstr>
      <vt:lpstr>The WaveRunner Management Console</vt:lpstr>
      <vt:lpstr>WaveRunner:  Deploy in Minutes</vt:lpstr>
      <vt:lpstr>WaveRunner:  Deploy in Minutes</vt:lpstr>
      <vt:lpstr>     Self-Optimizing</vt:lpstr>
      <vt:lpstr>Faster. Lower-Cost. Software-Defined.  </vt:lpstr>
      <vt:lpstr>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Juhi Muthal</dc:creator>
  <cp:keywords/>
  <dc:description/>
  <cp:lastModifiedBy>Ike Nassi</cp:lastModifiedBy>
  <cp:revision>330</cp:revision>
  <dcterms:created xsi:type="dcterms:W3CDTF">2020-02-19T21:33:05Z</dcterms:created>
  <dcterms:modified xsi:type="dcterms:W3CDTF">2021-09-20T20:52:32Z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0x010100925C94DA7183684DB2834553E8D5A0F5</vt:lpwstr>
  </property>
</Properties>
</file>